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946" r:id="rId1"/>
  </p:sldMasterIdLst>
  <p:notesMasterIdLst>
    <p:notesMasterId r:id="rId18"/>
  </p:notesMasterIdLst>
  <p:handoutMasterIdLst>
    <p:handoutMasterId r:id="rId19"/>
  </p:handoutMasterIdLst>
  <p:sldIdLst>
    <p:sldId id="256" r:id="rId2"/>
    <p:sldId id="393" r:id="rId3"/>
    <p:sldId id="382" r:id="rId4"/>
    <p:sldId id="389" r:id="rId5"/>
    <p:sldId id="258" r:id="rId6"/>
    <p:sldId id="386" r:id="rId7"/>
    <p:sldId id="257" r:id="rId8"/>
    <p:sldId id="390" r:id="rId9"/>
    <p:sldId id="391" r:id="rId10"/>
    <p:sldId id="392" r:id="rId11"/>
    <p:sldId id="296" r:id="rId12"/>
    <p:sldId id="265" r:id="rId13"/>
    <p:sldId id="285" r:id="rId14"/>
    <p:sldId id="292" r:id="rId15"/>
    <p:sldId id="273" r:id="rId16"/>
    <p:sldId id="387" r:id="rId17"/>
  </p:sldIdLst>
  <p:sldSz cx="9144000" cy="6858000" type="screen4x3"/>
  <p:notesSz cx="6648450" cy="97742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DB2F5D0-49CA-47CF-958F-77CE5421B3B3}" v="3386" dt="2024-01-24T16:10:28.42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11" d="100"/>
          <a:sy n="111" d="100"/>
        </p:scale>
        <p:origin x="1614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microsoft.com/office/2016/11/relationships/changesInfo" Target="changesInfos/changesInfo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obert Herzog" userId="4667b824d03b64e5" providerId="LiveId" clId="{7DB2F5D0-49CA-47CF-958F-77CE5421B3B3}"/>
    <pc:docChg chg="custSel addSld delSld modSld sldOrd">
      <pc:chgData name="Robert Herzog" userId="4667b824d03b64e5" providerId="LiveId" clId="{7DB2F5D0-49CA-47CF-958F-77CE5421B3B3}" dt="2024-01-24T16:10:28.427" v="3751" actId="20577"/>
      <pc:docMkLst>
        <pc:docMk/>
      </pc:docMkLst>
      <pc:sldChg chg="modSp mod">
        <pc:chgData name="Robert Herzog" userId="4667b824d03b64e5" providerId="LiveId" clId="{7DB2F5D0-49CA-47CF-958F-77CE5421B3B3}" dt="2024-01-13T09:33:04.690" v="25" actId="20577"/>
        <pc:sldMkLst>
          <pc:docMk/>
          <pc:sldMk cId="0" sldId="256"/>
        </pc:sldMkLst>
        <pc:spChg chg="mod">
          <ac:chgData name="Robert Herzog" userId="4667b824d03b64e5" providerId="LiveId" clId="{7DB2F5D0-49CA-47CF-958F-77CE5421B3B3}" dt="2024-01-13T09:33:04.690" v="25" actId="20577"/>
          <ac:spMkLst>
            <pc:docMk/>
            <pc:sldMk cId="0" sldId="256"/>
            <ac:spMk id="7" creationId="{00000000-0000-0000-0000-000000000000}"/>
          </ac:spMkLst>
        </pc:spChg>
        <pc:spChg chg="mod">
          <ac:chgData name="Robert Herzog" userId="4667b824d03b64e5" providerId="LiveId" clId="{7DB2F5D0-49CA-47CF-958F-77CE5421B3B3}" dt="2024-01-13T09:32:41.730" v="1" actId="20577"/>
          <ac:spMkLst>
            <pc:docMk/>
            <pc:sldMk cId="0" sldId="256"/>
            <ac:spMk id="2050" creationId="{00000000-0000-0000-0000-000000000000}"/>
          </ac:spMkLst>
        </pc:spChg>
      </pc:sldChg>
      <pc:sldChg chg="modSp mod ord modAnim">
        <pc:chgData name="Robert Herzog" userId="4667b824d03b64e5" providerId="LiveId" clId="{7DB2F5D0-49CA-47CF-958F-77CE5421B3B3}" dt="2024-01-24T16:10:04.830" v="3748" actId="27636"/>
        <pc:sldMkLst>
          <pc:docMk/>
          <pc:sldMk cId="0" sldId="257"/>
        </pc:sldMkLst>
        <pc:spChg chg="mod">
          <ac:chgData name="Robert Herzog" userId="4667b824d03b64e5" providerId="LiveId" clId="{7DB2F5D0-49CA-47CF-958F-77CE5421B3B3}" dt="2024-01-13T10:12:30.003" v="445" actId="20577"/>
          <ac:spMkLst>
            <pc:docMk/>
            <pc:sldMk cId="0" sldId="257"/>
            <ac:spMk id="3074" creationId="{00000000-0000-0000-0000-000000000000}"/>
          </ac:spMkLst>
        </pc:spChg>
        <pc:spChg chg="mod">
          <ac:chgData name="Robert Herzog" userId="4667b824d03b64e5" providerId="LiveId" clId="{7DB2F5D0-49CA-47CF-958F-77CE5421B3B3}" dt="2024-01-24T16:10:04.830" v="3748" actId="27636"/>
          <ac:spMkLst>
            <pc:docMk/>
            <pc:sldMk cId="0" sldId="257"/>
            <ac:spMk id="3075" creationId="{00000000-0000-0000-0000-000000000000}"/>
          </ac:spMkLst>
        </pc:spChg>
      </pc:sldChg>
      <pc:sldChg chg="modSp mod modAnim">
        <pc:chgData name="Robert Herzog" userId="4667b824d03b64e5" providerId="LiveId" clId="{7DB2F5D0-49CA-47CF-958F-77CE5421B3B3}" dt="2024-01-17T10:16:37.145" v="2556" actId="6549"/>
        <pc:sldMkLst>
          <pc:docMk/>
          <pc:sldMk cId="0" sldId="258"/>
        </pc:sldMkLst>
        <pc:spChg chg="mod">
          <ac:chgData name="Robert Herzog" userId="4667b824d03b64e5" providerId="LiveId" clId="{7DB2F5D0-49CA-47CF-958F-77CE5421B3B3}" dt="2024-01-13T09:38:24.183" v="210" actId="20577"/>
          <ac:spMkLst>
            <pc:docMk/>
            <pc:sldMk cId="0" sldId="258"/>
            <ac:spMk id="7170" creationId="{00000000-0000-0000-0000-000000000000}"/>
          </ac:spMkLst>
        </pc:spChg>
        <pc:spChg chg="mod">
          <ac:chgData name="Robert Herzog" userId="4667b824d03b64e5" providerId="LiveId" clId="{7DB2F5D0-49CA-47CF-958F-77CE5421B3B3}" dt="2024-01-17T10:16:37.145" v="2556" actId="6549"/>
          <ac:spMkLst>
            <pc:docMk/>
            <pc:sldMk cId="0" sldId="258"/>
            <ac:spMk id="7171" creationId="{00000000-0000-0000-0000-000000000000}"/>
          </ac:spMkLst>
        </pc:spChg>
      </pc:sldChg>
      <pc:sldChg chg="modSp mod modAnim">
        <pc:chgData name="Robert Herzog" userId="4667b824d03b64e5" providerId="LiveId" clId="{7DB2F5D0-49CA-47CF-958F-77CE5421B3B3}" dt="2024-01-24T16:10:28.427" v="3751" actId="20577"/>
        <pc:sldMkLst>
          <pc:docMk/>
          <pc:sldMk cId="0" sldId="265"/>
        </pc:sldMkLst>
        <pc:spChg chg="mod">
          <ac:chgData name="Robert Herzog" userId="4667b824d03b64e5" providerId="LiveId" clId="{7DB2F5D0-49CA-47CF-958F-77CE5421B3B3}" dt="2024-01-13T10:32:49.168" v="994" actId="27636"/>
          <ac:spMkLst>
            <pc:docMk/>
            <pc:sldMk cId="0" sldId="265"/>
            <ac:spMk id="14338" creationId="{00000000-0000-0000-0000-000000000000}"/>
          </ac:spMkLst>
        </pc:spChg>
        <pc:spChg chg="mod">
          <ac:chgData name="Robert Herzog" userId="4667b824d03b64e5" providerId="LiveId" clId="{7DB2F5D0-49CA-47CF-958F-77CE5421B3B3}" dt="2024-01-24T16:10:28.427" v="3751" actId="20577"/>
          <ac:spMkLst>
            <pc:docMk/>
            <pc:sldMk cId="0" sldId="265"/>
            <ac:spMk id="14339" creationId="{00000000-0000-0000-0000-000000000000}"/>
          </ac:spMkLst>
        </pc:spChg>
      </pc:sldChg>
      <pc:sldChg chg="modSp mod modAnim">
        <pc:chgData name="Robert Herzog" userId="4667b824d03b64e5" providerId="LiveId" clId="{7DB2F5D0-49CA-47CF-958F-77CE5421B3B3}" dt="2024-01-13T11:08:31.456" v="1890" actId="20577"/>
        <pc:sldMkLst>
          <pc:docMk/>
          <pc:sldMk cId="0" sldId="273"/>
        </pc:sldMkLst>
        <pc:spChg chg="mod">
          <ac:chgData name="Robert Herzog" userId="4667b824d03b64e5" providerId="LiveId" clId="{7DB2F5D0-49CA-47CF-958F-77CE5421B3B3}" dt="2024-01-13T11:08:31.456" v="1890" actId="20577"/>
          <ac:spMkLst>
            <pc:docMk/>
            <pc:sldMk cId="0" sldId="273"/>
            <ac:spMk id="40963" creationId="{00000000-0000-0000-0000-000000000000}"/>
          </ac:spMkLst>
        </pc:spChg>
      </pc:sldChg>
      <pc:sldChg chg="modSp mod">
        <pc:chgData name="Robert Herzog" userId="4667b824d03b64e5" providerId="LiveId" clId="{7DB2F5D0-49CA-47CF-958F-77CE5421B3B3}" dt="2024-01-13T10:50:18.472" v="1323" actId="20577"/>
        <pc:sldMkLst>
          <pc:docMk/>
          <pc:sldMk cId="0" sldId="285"/>
        </pc:sldMkLst>
        <pc:spChg chg="mod">
          <ac:chgData name="Robert Herzog" userId="4667b824d03b64e5" providerId="LiveId" clId="{7DB2F5D0-49CA-47CF-958F-77CE5421B3B3}" dt="2024-01-13T10:46:03.006" v="1200" actId="6549"/>
          <ac:spMkLst>
            <pc:docMk/>
            <pc:sldMk cId="0" sldId="285"/>
            <ac:spMk id="2" creationId="{00000000-0000-0000-0000-000000000000}"/>
          </ac:spMkLst>
        </pc:spChg>
        <pc:spChg chg="mod">
          <ac:chgData name="Robert Herzog" userId="4667b824d03b64e5" providerId="LiveId" clId="{7DB2F5D0-49CA-47CF-958F-77CE5421B3B3}" dt="2024-01-13T10:50:18.472" v="1323" actId="20577"/>
          <ac:spMkLst>
            <pc:docMk/>
            <pc:sldMk cId="0" sldId="285"/>
            <ac:spMk id="3" creationId="{00000000-0000-0000-0000-000000000000}"/>
          </ac:spMkLst>
        </pc:spChg>
      </pc:sldChg>
      <pc:sldChg chg="modSp mod">
        <pc:chgData name="Robert Herzog" userId="4667b824d03b64e5" providerId="LiveId" clId="{7DB2F5D0-49CA-47CF-958F-77CE5421B3B3}" dt="2024-01-13T10:55:09.596" v="1487" actId="20577"/>
        <pc:sldMkLst>
          <pc:docMk/>
          <pc:sldMk cId="3847870529" sldId="292"/>
        </pc:sldMkLst>
        <pc:spChg chg="mod">
          <ac:chgData name="Robert Herzog" userId="4667b824d03b64e5" providerId="LiveId" clId="{7DB2F5D0-49CA-47CF-958F-77CE5421B3B3}" dt="2024-01-13T10:55:09.596" v="1487" actId="20577"/>
          <ac:spMkLst>
            <pc:docMk/>
            <pc:sldMk cId="3847870529" sldId="292"/>
            <ac:spMk id="3" creationId="{00000000-0000-0000-0000-000000000000}"/>
          </ac:spMkLst>
        </pc:spChg>
      </pc:sldChg>
      <pc:sldChg chg="modSp mod modAnim">
        <pc:chgData name="Robert Herzog" userId="4667b824d03b64e5" providerId="LiveId" clId="{7DB2F5D0-49CA-47CF-958F-77CE5421B3B3}" dt="2024-01-17T10:25:49.255" v="2787" actId="12"/>
        <pc:sldMkLst>
          <pc:docMk/>
          <pc:sldMk cId="3833563958" sldId="296"/>
        </pc:sldMkLst>
        <pc:spChg chg="mod">
          <ac:chgData name="Robert Herzog" userId="4667b824d03b64e5" providerId="LiveId" clId="{7DB2F5D0-49CA-47CF-958F-77CE5421B3B3}" dt="2024-01-13T10:12:08.312" v="441" actId="20577"/>
          <ac:spMkLst>
            <pc:docMk/>
            <pc:sldMk cId="3833563958" sldId="296"/>
            <ac:spMk id="2" creationId="{DDFC95BF-BBC6-4A52-9437-CE3C6D3DA9E2}"/>
          </ac:spMkLst>
        </pc:spChg>
        <pc:spChg chg="mod">
          <ac:chgData name="Robert Herzog" userId="4667b824d03b64e5" providerId="LiveId" clId="{7DB2F5D0-49CA-47CF-958F-77CE5421B3B3}" dt="2024-01-17T10:25:49.255" v="2787" actId="12"/>
          <ac:spMkLst>
            <pc:docMk/>
            <pc:sldMk cId="3833563958" sldId="296"/>
            <ac:spMk id="3" creationId="{82A3F4E5-042F-4651-BDBD-D8EE93DDDF95}"/>
          </ac:spMkLst>
        </pc:spChg>
      </pc:sldChg>
      <pc:sldChg chg="addSp modSp mod modAnim">
        <pc:chgData name="Robert Herzog" userId="4667b824d03b64e5" providerId="LiveId" clId="{7DB2F5D0-49CA-47CF-958F-77CE5421B3B3}" dt="2024-01-17T14:44:03.951" v="3746" actId="20577"/>
        <pc:sldMkLst>
          <pc:docMk/>
          <pc:sldMk cId="2165463172" sldId="382"/>
        </pc:sldMkLst>
        <pc:spChg chg="mod">
          <ac:chgData name="Robert Herzog" userId="4667b824d03b64e5" providerId="LiveId" clId="{7DB2F5D0-49CA-47CF-958F-77CE5421B3B3}" dt="2024-01-13T09:37:58.104" v="208" actId="14100"/>
          <ac:spMkLst>
            <pc:docMk/>
            <pc:sldMk cId="2165463172" sldId="382"/>
            <ac:spMk id="2" creationId="{1C639FE5-DA37-45E4-8BC2-659A58105E48}"/>
          </ac:spMkLst>
        </pc:spChg>
        <pc:spChg chg="mod">
          <ac:chgData name="Robert Herzog" userId="4667b824d03b64e5" providerId="LiveId" clId="{7DB2F5D0-49CA-47CF-958F-77CE5421B3B3}" dt="2024-01-17T14:44:03.951" v="3746" actId="20577"/>
          <ac:spMkLst>
            <pc:docMk/>
            <pc:sldMk cId="2165463172" sldId="382"/>
            <ac:spMk id="3" creationId="{7D4B18BC-9304-4893-9C15-95E03BBECC94}"/>
          </ac:spMkLst>
        </pc:spChg>
        <pc:spChg chg="add">
          <ac:chgData name="Robert Herzog" userId="4667b824d03b64e5" providerId="LiveId" clId="{7DB2F5D0-49CA-47CF-958F-77CE5421B3B3}" dt="2024-01-17T14:42:44.358" v="3728"/>
          <ac:spMkLst>
            <pc:docMk/>
            <pc:sldMk cId="2165463172" sldId="382"/>
            <ac:spMk id="6" creationId="{5C8E2B89-610E-52AE-D7E2-F394DAF3A7F4}"/>
          </ac:spMkLst>
        </pc:spChg>
        <pc:spChg chg="add mod">
          <ac:chgData name="Robert Herzog" userId="4667b824d03b64e5" providerId="LiveId" clId="{7DB2F5D0-49CA-47CF-958F-77CE5421B3B3}" dt="2024-01-17T14:42:47.286" v="3729"/>
          <ac:spMkLst>
            <pc:docMk/>
            <pc:sldMk cId="2165463172" sldId="382"/>
            <ac:spMk id="7" creationId="{C26A4E38-556A-2437-4B51-00C1933553F4}"/>
          </ac:spMkLst>
        </pc:spChg>
        <pc:spChg chg="add mod">
          <ac:chgData name="Robert Herzog" userId="4667b824d03b64e5" providerId="LiveId" clId="{7DB2F5D0-49CA-47CF-958F-77CE5421B3B3}" dt="2024-01-17T14:43:02.445" v="3730"/>
          <ac:spMkLst>
            <pc:docMk/>
            <pc:sldMk cId="2165463172" sldId="382"/>
            <ac:spMk id="8" creationId="{4B5A19BC-E3F8-E481-C86C-E10A509F3224}"/>
          </ac:spMkLst>
        </pc:spChg>
      </pc:sldChg>
      <pc:sldChg chg="modSp del mod">
        <pc:chgData name="Robert Herzog" userId="4667b824d03b64e5" providerId="LiveId" clId="{7DB2F5D0-49CA-47CF-958F-77CE5421B3B3}" dt="2024-01-13T09:34:17.161" v="50" actId="47"/>
        <pc:sldMkLst>
          <pc:docMk/>
          <pc:sldMk cId="4213214076" sldId="385"/>
        </pc:sldMkLst>
        <pc:spChg chg="mod">
          <ac:chgData name="Robert Herzog" userId="4667b824d03b64e5" providerId="LiveId" clId="{7DB2F5D0-49CA-47CF-958F-77CE5421B3B3}" dt="2024-01-13T09:33:37.434" v="49" actId="20577"/>
          <ac:spMkLst>
            <pc:docMk/>
            <pc:sldMk cId="4213214076" sldId="385"/>
            <ac:spMk id="2" creationId="{57408525-53B9-4ED5-850F-6F0EDA981630}"/>
          </ac:spMkLst>
        </pc:spChg>
      </pc:sldChg>
      <pc:sldChg chg="addSp modSp mod modAnim">
        <pc:chgData name="Robert Herzog" userId="4667b824d03b64e5" providerId="LiveId" clId="{7DB2F5D0-49CA-47CF-958F-77CE5421B3B3}" dt="2024-01-17T10:53:01.181" v="3716" actId="20577"/>
        <pc:sldMkLst>
          <pc:docMk/>
          <pc:sldMk cId="1366847682" sldId="386"/>
        </pc:sldMkLst>
        <pc:spChg chg="mod">
          <ac:chgData name="Robert Herzog" userId="4667b824d03b64e5" providerId="LiveId" clId="{7DB2F5D0-49CA-47CF-958F-77CE5421B3B3}" dt="2024-01-13T10:07:41.746" v="433" actId="14100"/>
          <ac:spMkLst>
            <pc:docMk/>
            <pc:sldMk cId="1366847682" sldId="386"/>
            <ac:spMk id="2" creationId="{0D0EC533-EE67-BC56-C2A2-61D5DE64D606}"/>
          </ac:spMkLst>
        </pc:spChg>
        <pc:spChg chg="mod">
          <ac:chgData name="Robert Herzog" userId="4667b824d03b64e5" providerId="LiveId" clId="{7DB2F5D0-49CA-47CF-958F-77CE5421B3B3}" dt="2024-01-17T10:53:01.181" v="3716" actId="20577"/>
          <ac:spMkLst>
            <pc:docMk/>
            <pc:sldMk cId="1366847682" sldId="386"/>
            <ac:spMk id="3" creationId="{4EC5C81B-5A42-6638-AADE-08A1D9EC0BB0}"/>
          </ac:spMkLst>
        </pc:spChg>
        <pc:picChg chg="add mod">
          <ac:chgData name="Robert Herzog" userId="4667b824d03b64e5" providerId="LiveId" clId="{7DB2F5D0-49CA-47CF-958F-77CE5421B3B3}" dt="2024-01-13T10:07:49.481" v="434"/>
          <ac:picMkLst>
            <pc:docMk/>
            <pc:sldMk cId="1366847682" sldId="386"/>
            <ac:picMk id="5" creationId="{D1D4166A-26D6-8F27-055A-9F4912E1A0AE}"/>
          </ac:picMkLst>
        </pc:picChg>
      </pc:sldChg>
      <pc:sldChg chg="modSp modAnim">
        <pc:chgData name="Robert Herzog" userId="4667b824d03b64e5" providerId="LiveId" clId="{7DB2F5D0-49CA-47CF-958F-77CE5421B3B3}" dt="2024-01-13T11:09:20.735" v="1893" actId="20577"/>
        <pc:sldMkLst>
          <pc:docMk/>
          <pc:sldMk cId="3239668258" sldId="387"/>
        </pc:sldMkLst>
        <pc:spChg chg="mod">
          <ac:chgData name="Robert Herzog" userId="4667b824d03b64e5" providerId="LiveId" clId="{7DB2F5D0-49CA-47CF-958F-77CE5421B3B3}" dt="2024-01-13T11:09:20.735" v="1893" actId="20577"/>
          <ac:spMkLst>
            <pc:docMk/>
            <pc:sldMk cId="3239668258" sldId="387"/>
            <ac:spMk id="3" creationId="{52A7551C-D0B9-B414-F676-E0718E19CE9A}"/>
          </ac:spMkLst>
        </pc:spChg>
      </pc:sldChg>
      <pc:sldChg chg="modSp del mod">
        <pc:chgData name="Robert Herzog" userId="4667b824d03b64e5" providerId="LiveId" clId="{7DB2F5D0-49CA-47CF-958F-77CE5421B3B3}" dt="2024-01-17T10:25:07.269" v="2786" actId="47"/>
        <pc:sldMkLst>
          <pc:docMk/>
          <pc:sldMk cId="1481035146" sldId="388"/>
        </pc:sldMkLst>
        <pc:spChg chg="mod">
          <ac:chgData name="Robert Herzog" userId="4667b824d03b64e5" providerId="LiveId" clId="{7DB2F5D0-49CA-47CF-958F-77CE5421B3B3}" dt="2024-01-17T10:22:52.606" v="2753" actId="21"/>
          <ac:spMkLst>
            <pc:docMk/>
            <pc:sldMk cId="1481035146" sldId="388"/>
            <ac:spMk id="3" creationId="{EEF79628-F0EA-CBA2-0634-8B1E1FB40F0A}"/>
          </ac:spMkLst>
        </pc:spChg>
      </pc:sldChg>
      <pc:sldChg chg="del">
        <pc:chgData name="Robert Herzog" userId="4667b824d03b64e5" providerId="LiveId" clId="{7DB2F5D0-49CA-47CF-958F-77CE5421B3B3}" dt="2024-01-13T11:01:01.478" v="1756" actId="47"/>
        <pc:sldMkLst>
          <pc:docMk/>
          <pc:sldMk cId="4141545877" sldId="388"/>
        </pc:sldMkLst>
      </pc:sldChg>
      <pc:sldChg chg="modSp add mod modAnim">
        <pc:chgData name="Robert Herzog" userId="4667b824d03b64e5" providerId="LiveId" clId="{7DB2F5D0-49CA-47CF-958F-77CE5421B3B3}" dt="2024-01-17T10:55:23.306" v="3720"/>
        <pc:sldMkLst>
          <pc:docMk/>
          <pc:sldMk cId="870534361" sldId="389"/>
        </pc:sldMkLst>
        <pc:spChg chg="mod">
          <ac:chgData name="Robert Herzog" userId="4667b824d03b64e5" providerId="LiveId" clId="{7DB2F5D0-49CA-47CF-958F-77CE5421B3B3}" dt="2024-01-17T10:10:19.481" v="2354" actId="20577"/>
          <ac:spMkLst>
            <pc:docMk/>
            <pc:sldMk cId="870534361" sldId="389"/>
            <ac:spMk id="2" creationId="{1C639FE5-DA37-45E4-8BC2-659A58105E48}"/>
          </ac:spMkLst>
        </pc:spChg>
        <pc:spChg chg="mod">
          <ac:chgData name="Robert Herzog" userId="4667b824d03b64e5" providerId="LiveId" clId="{7DB2F5D0-49CA-47CF-958F-77CE5421B3B3}" dt="2024-01-17T10:15:20.835" v="2551" actId="6549"/>
          <ac:spMkLst>
            <pc:docMk/>
            <pc:sldMk cId="870534361" sldId="389"/>
            <ac:spMk id="3" creationId="{7D4B18BC-9304-4893-9C15-95E03BBECC94}"/>
          </ac:spMkLst>
        </pc:spChg>
      </pc:sldChg>
      <pc:sldChg chg="modSp add mod modAnim">
        <pc:chgData name="Robert Herzog" userId="4667b824d03b64e5" providerId="LiveId" clId="{7DB2F5D0-49CA-47CF-958F-77CE5421B3B3}" dt="2024-01-17T10:21:32.970" v="2726" actId="403"/>
        <pc:sldMkLst>
          <pc:docMk/>
          <pc:sldMk cId="2942213122" sldId="390"/>
        </pc:sldMkLst>
        <pc:spChg chg="mod">
          <ac:chgData name="Robert Herzog" userId="4667b824d03b64e5" providerId="LiveId" clId="{7DB2F5D0-49CA-47CF-958F-77CE5421B3B3}" dt="2024-01-17T10:18:42.408" v="2586" actId="20577"/>
          <ac:spMkLst>
            <pc:docMk/>
            <pc:sldMk cId="2942213122" sldId="390"/>
            <ac:spMk id="3074" creationId="{00000000-0000-0000-0000-000000000000}"/>
          </ac:spMkLst>
        </pc:spChg>
        <pc:spChg chg="mod">
          <ac:chgData name="Robert Herzog" userId="4667b824d03b64e5" providerId="LiveId" clId="{7DB2F5D0-49CA-47CF-958F-77CE5421B3B3}" dt="2024-01-17T10:21:32.970" v="2726" actId="403"/>
          <ac:spMkLst>
            <pc:docMk/>
            <pc:sldMk cId="2942213122" sldId="390"/>
            <ac:spMk id="3075" creationId="{00000000-0000-0000-0000-000000000000}"/>
          </ac:spMkLst>
        </pc:spChg>
      </pc:sldChg>
      <pc:sldChg chg="modSp add mod setBg modAnim">
        <pc:chgData name="Robert Herzog" userId="4667b824d03b64e5" providerId="LiveId" clId="{7DB2F5D0-49CA-47CF-958F-77CE5421B3B3}" dt="2024-01-17T10:37:24.718" v="3463"/>
        <pc:sldMkLst>
          <pc:docMk/>
          <pc:sldMk cId="1393940480" sldId="391"/>
        </pc:sldMkLst>
        <pc:spChg chg="mod">
          <ac:chgData name="Robert Herzog" userId="4667b824d03b64e5" providerId="LiveId" clId="{7DB2F5D0-49CA-47CF-958F-77CE5421B3B3}" dt="2024-01-17T10:22:36.141" v="2752" actId="20577"/>
          <ac:spMkLst>
            <pc:docMk/>
            <pc:sldMk cId="1393940480" sldId="391"/>
            <ac:spMk id="3074" creationId="{00000000-0000-0000-0000-000000000000}"/>
          </ac:spMkLst>
        </pc:spChg>
        <pc:spChg chg="mod">
          <ac:chgData name="Robert Herzog" userId="4667b824d03b64e5" providerId="LiveId" clId="{7DB2F5D0-49CA-47CF-958F-77CE5421B3B3}" dt="2024-01-17T10:24:49.063" v="2785" actId="20577"/>
          <ac:spMkLst>
            <pc:docMk/>
            <pc:sldMk cId="1393940480" sldId="391"/>
            <ac:spMk id="3075" creationId="{00000000-0000-0000-0000-000000000000}"/>
          </ac:spMkLst>
        </pc:spChg>
      </pc:sldChg>
      <pc:sldChg chg="modSp add mod modAnim">
        <pc:chgData name="Robert Herzog" userId="4667b824d03b64e5" providerId="LiveId" clId="{7DB2F5D0-49CA-47CF-958F-77CE5421B3B3}" dt="2024-01-17T10:36:02.339" v="3442" actId="14"/>
        <pc:sldMkLst>
          <pc:docMk/>
          <pc:sldMk cId="219296174" sldId="392"/>
        </pc:sldMkLst>
        <pc:spChg chg="mod">
          <ac:chgData name="Robert Herzog" userId="4667b824d03b64e5" providerId="LiveId" clId="{7DB2F5D0-49CA-47CF-958F-77CE5421B3B3}" dt="2024-01-17T10:34:53.435" v="3384" actId="20577"/>
          <ac:spMkLst>
            <pc:docMk/>
            <pc:sldMk cId="219296174" sldId="392"/>
            <ac:spMk id="3074" creationId="{00000000-0000-0000-0000-000000000000}"/>
          </ac:spMkLst>
        </pc:spChg>
        <pc:spChg chg="mod">
          <ac:chgData name="Robert Herzog" userId="4667b824d03b64e5" providerId="LiveId" clId="{7DB2F5D0-49CA-47CF-958F-77CE5421B3B3}" dt="2024-01-17T10:36:02.339" v="3442" actId="14"/>
          <ac:spMkLst>
            <pc:docMk/>
            <pc:sldMk cId="219296174" sldId="392"/>
            <ac:spMk id="3075" creationId="{00000000-0000-0000-0000-000000000000}"/>
          </ac:spMkLst>
        </pc:spChg>
      </pc:sldChg>
      <pc:sldChg chg="modSp add mod ord modAnim">
        <pc:chgData name="Robert Herzog" userId="4667b824d03b64e5" providerId="LiveId" clId="{7DB2F5D0-49CA-47CF-958F-77CE5421B3B3}" dt="2024-01-17T10:47:45.448" v="3706" actId="255"/>
        <pc:sldMkLst>
          <pc:docMk/>
          <pc:sldMk cId="1302113769" sldId="393"/>
        </pc:sldMkLst>
        <pc:spChg chg="mod">
          <ac:chgData name="Robert Herzog" userId="4667b824d03b64e5" providerId="LiveId" clId="{7DB2F5D0-49CA-47CF-958F-77CE5421B3B3}" dt="2024-01-17T10:47:45.448" v="3706" actId="255"/>
          <ac:spMkLst>
            <pc:docMk/>
            <pc:sldMk cId="1302113769" sldId="393"/>
            <ac:spMk id="7170" creationId="{00000000-0000-0000-0000-000000000000}"/>
          </ac:spMkLst>
        </pc:spChg>
        <pc:spChg chg="mod">
          <ac:chgData name="Robert Herzog" userId="4667b824d03b64e5" providerId="LiveId" clId="{7DB2F5D0-49CA-47CF-958F-77CE5421B3B3}" dt="2024-01-17T10:47:26.813" v="3705" actId="20577"/>
          <ac:spMkLst>
            <pc:docMk/>
            <pc:sldMk cId="1302113769" sldId="393"/>
            <ac:spMk id="7171" creationId="{00000000-0000-0000-0000-000000000000}"/>
          </ac:spMkLst>
        </pc:spChg>
      </pc:sldChg>
      <pc:sldChg chg="add del">
        <pc:chgData name="Robert Herzog" userId="4667b824d03b64e5" providerId="LiveId" clId="{7DB2F5D0-49CA-47CF-958F-77CE5421B3B3}" dt="2024-01-17T10:37:49.218" v="3465" actId="47"/>
        <pc:sldMkLst>
          <pc:docMk/>
          <pc:sldMk cId="3505751056" sldId="393"/>
        </pc:sldMkLst>
      </pc:sldChg>
    </pc:docChg>
  </pc:docChgLst>
  <pc:docChgLst>
    <pc:chgData name="Robert Herzog" userId="4667b824d03b64e5" providerId="LiveId" clId="{84F02EA2-77A5-4B94-8B18-77752B4DF270}"/>
    <pc:docChg chg="custSel addSld modSld">
      <pc:chgData name="Robert Herzog" userId="4667b824d03b64e5" providerId="LiveId" clId="{84F02EA2-77A5-4B94-8B18-77752B4DF270}" dt="2024-01-15T15:04:45.132" v="406" actId="20577"/>
      <pc:docMkLst>
        <pc:docMk/>
      </pc:docMkLst>
      <pc:sldChg chg="modSp">
        <pc:chgData name="Robert Herzog" userId="4667b824d03b64e5" providerId="LiveId" clId="{84F02EA2-77A5-4B94-8B18-77752B4DF270}" dt="2024-01-15T15:04:45.132" v="406" actId="20577"/>
        <pc:sldMkLst>
          <pc:docMk/>
          <pc:sldMk cId="0" sldId="257"/>
        </pc:sldMkLst>
        <pc:spChg chg="mod">
          <ac:chgData name="Robert Herzog" userId="4667b824d03b64e5" providerId="LiveId" clId="{84F02EA2-77A5-4B94-8B18-77752B4DF270}" dt="2024-01-15T15:04:45.132" v="406" actId="20577"/>
          <ac:spMkLst>
            <pc:docMk/>
            <pc:sldMk cId="0" sldId="257"/>
            <ac:spMk id="3075" creationId="{00000000-0000-0000-0000-000000000000}"/>
          </ac:spMkLst>
        </pc:spChg>
      </pc:sldChg>
      <pc:sldChg chg="modSp mod modAnim">
        <pc:chgData name="Robert Herzog" userId="4667b824d03b64e5" providerId="LiveId" clId="{84F02EA2-77A5-4B94-8B18-77752B4DF270}" dt="2024-01-14T09:42:46.443" v="50" actId="14100"/>
        <pc:sldMkLst>
          <pc:docMk/>
          <pc:sldMk cId="0" sldId="265"/>
        </pc:sldMkLst>
        <pc:spChg chg="mod">
          <ac:chgData name="Robert Herzog" userId="4667b824d03b64e5" providerId="LiveId" clId="{84F02EA2-77A5-4B94-8B18-77752B4DF270}" dt="2024-01-14T09:42:46.443" v="50" actId="14100"/>
          <ac:spMkLst>
            <pc:docMk/>
            <pc:sldMk cId="0" sldId="265"/>
            <ac:spMk id="14339" creationId="{00000000-0000-0000-0000-000000000000}"/>
          </ac:spMkLst>
        </pc:spChg>
      </pc:sldChg>
      <pc:sldChg chg="modSp mod modAnim">
        <pc:chgData name="Robert Herzog" userId="4667b824d03b64e5" providerId="LiveId" clId="{84F02EA2-77A5-4B94-8B18-77752B4DF270}" dt="2024-01-14T09:47:31.866" v="126" actId="27636"/>
        <pc:sldMkLst>
          <pc:docMk/>
          <pc:sldMk cId="0" sldId="273"/>
        </pc:sldMkLst>
        <pc:spChg chg="mod">
          <ac:chgData name="Robert Herzog" userId="4667b824d03b64e5" providerId="LiveId" clId="{84F02EA2-77A5-4B94-8B18-77752B4DF270}" dt="2024-01-14T09:47:31.866" v="126" actId="27636"/>
          <ac:spMkLst>
            <pc:docMk/>
            <pc:sldMk cId="0" sldId="273"/>
            <ac:spMk id="40963" creationId="{00000000-0000-0000-0000-000000000000}"/>
          </ac:spMkLst>
        </pc:spChg>
      </pc:sldChg>
      <pc:sldChg chg="modSp new mod">
        <pc:chgData name="Robert Herzog" userId="4667b824d03b64e5" providerId="LiveId" clId="{84F02EA2-77A5-4B94-8B18-77752B4DF270}" dt="2024-01-14T09:53:15.689" v="382" actId="20577"/>
        <pc:sldMkLst>
          <pc:docMk/>
          <pc:sldMk cId="1481035146" sldId="388"/>
        </pc:sldMkLst>
        <pc:spChg chg="mod">
          <ac:chgData name="Robert Herzog" userId="4667b824d03b64e5" providerId="LiveId" clId="{84F02EA2-77A5-4B94-8B18-77752B4DF270}" dt="2024-01-14T09:48:31.289" v="147" actId="20577"/>
          <ac:spMkLst>
            <pc:docMk/>
            <pc:sldMk cId="1481035146" sldId="388"/>
            <ac:spMk id="2" creationId="{58D8343A-D76C-2B42-CA46-C051B0785BDA}"/>
          </ac:spMkLst>
        </pc:spChg>
        <pc:spChg chg="mod">
          <ac:chgData name="Robert Herzog" userId="4667b824d03b64e5" providerId="LiveId" clId="{84F02EA2-77A5-4B94-8B18-77752B4DF270}" dt="2024-01-14T09:53:15.689" v="382" actId="20577"/>
          <ac:spMkLst>
            <pc:docMk/>
            <pc:sldMk cId="1481035146" sldId="388"/>
            <ac:spMk id="3" creationId="{EEF79628-F0EA-CBA2-0634-8B1E1FB40F0A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2880309" cy="4892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901" tIns="45450" rIns="90901" bIns="4545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fr-FR"/>
          </a:p>
        </p:txBody>
      </p:sp>
      <p:sp>
        <p:nvSpPr>
          <p:cNvPr id="7065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766559" y="0"/>
            <a:ext cx="2880309" cy="4892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901" tIns="45450" rIns="90901" bIns="4545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endParaRPr lang="fr-FR"/>
          </a:p>
        </p:txBody>
      </p:sp>
      <p:sp>
        <p:nvSpPr>
          <p:cNvPr id="7066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9283417"/>
            <a:ext cx="2880309" cy="4892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901" tIns="45450" rIns="90901" bIns="4545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fr-FR"/>
          </a:p>
        </p:txBody>
      </p:sp>
      <p:sp>
        <p:nvSpPr>
          <p:cNvPr id="7066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766559" y="9283417"/>
            <a:ext cx="2880309" cy="4892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901" tIns="45450" rIns="90901" bIns="4545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fld id="{A3CB0B55-4F08-47B0-856C-C72B966FB93A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6855322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2880309" cy="4892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901" tIns="45450" rIns="90901" bIns="4545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fr-FR"/>
          </a:p>
        </p:txBody>
      </p:sp>
      <p:sp>
        <p:nvSpPr>
          <p:cNvPr id="6861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766559" y="0"/>
            <a:ext cx="2880309" cy="4892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901" tIns="45450" rIns="90901" bIns="4545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endParaRPr lang="fr-FR"/>
          </a:p>
        </p:txBody>
      </p:sp>
      <p:sp>
        <p:nvSpPr>
          <p:cNvPr id="6861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81063" y="731838"/>
            <a:ext cx="4886325" cy="366553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6861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64688" y="4642491"/>
            <a:ext cx="5319077" cy="43986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901" tIns="45450" rIns="90901" bIns="454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861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9283417"/>
            <a:ext cx="2880309" cy="4892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901" tIns="45450" rIns="90901" bIns="4545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fr-FR"/>
          </a:p>
        </p:txBody>
      </p:sp>
      <p:sp>
        <p:nvSpPr>
          <p:cNvPr id="6861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766559" y="9283417"/>
            <a:ext cx="2880309" cy="4892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901" tIns="45450" rIns="90901" bIns="4545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fld id="{AF21FB64-D4C8-472B-9056-83371A1A9417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2375183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28020" y="1769541"/>
            <a:ext cx="7080026" cy="1828801"/>
          </a:xfrm>
        </p:spPr>
        <p:txBody>
          <a:bodyPr anchor="b">
            <a:normAutofit/>
          </a:bodyPr>
          <a:lstStyle>
            <a:lvl1pPr algn="ctr">
              <a:defRPr sz="5400"/>
            </a:lvl1pPr>
          </a:lstStyle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020" y="3598339"/>
            <a:ext cx="7080026" cy="1049867"/>
          </a:xfrm>
        </p:spPr>
        <p:txBody>
          <a:bodyPr anchor="t"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72E3F2-93B2-44B4-AC60-EAB91D7FA6E8}" type="slidenum">
              <a:rPr lang="nl-BE" smtClean="0"/>
              <a:pPr/>
              <a:t>‹N°›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6957981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 panoramiqu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Slate-V2-SD-pano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3995" y="540085"/>
            <a:ext cx="7656010" cy="383437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54" y="4565255"/>
            <a:ext cx="7766495" cy="543472"/>
          </a:xfrm>
        </p:spPr>
        <p:txBody>
          <a:bodyPr anchor="b">
            <a:normAutofit/>
          </a:bodyPr>
          <a:lstStyle>
            <a:lvl1pPr algn="ctr">
              <a:defRPr sz="2800"/>
            </a:lvl1pPr>
          </a:lstStyle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26217" y="695010"/>
            <a:ext cx="7285600" cy="3525671"/>
          </a:xfrm>
          <a:effectLst>
            <a:outerShdw blurRad="38100" dist="25400" dir="4440000">
              <a:srgbClr val="000000">
                <a:alpha val="36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46" y="5108728"/>
            <a:ext cx="7765322" cy="682472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4918A-4C58-4E2E-8CB8-A57562EC0EF3}" type="slidenum">
              <a:rPr lang="nl-BE" smtClean="0"/>
              <a:pPr/>
              <a:t>‹N°›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986371853"/>
      </p:ext>
    </p:extLst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46" y="608437"/>
            <a:ext cx="7765322" cy="353434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46" y="4295180"/>
            <a:ext cx="7765322" cy="1501826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4918A-4C58-4E2E-8CB8-A57562EC0EF3}" type="slidenum">
              <a:rPr lang="nl-BE" smtClean="0"/>
              <a:pPr/>
              <a:t>‹N°›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947682513"/>
      </p:ext>
    </p:extLst>
  </p:cSld>
  <p:clrMapOvr>
    <a:masterClrMapping/>
  </p:clrMapOvr>
  <p:hf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4659" y="609600"/>
            <a:ext cx="6977064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290484" y="3610033"/>
            <a:ext cx="6564224" cy="532749"/>
          </a:xfrm>
        </p:spPr>
        <p:txBody>
          <a:bodyPr anchor="t">
            <a:normAutofit/>
          </a:bodyPr>
          <a:lstStyle>
            <a:lvl1pPr marL="0" indent="0" algn="r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46" y="4304353"/>
            <a:ext cx="7765322" cy="1489496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4918A-4C58-4E2E-8CB8-A57562EC0EF3}" type="slidenum">
              <a:rPr lang="nl-BE" smtClean="0"/>
              <a:pPr/>
              <a:t>‹N°›</a:t>
            </a:fld>
            <a:endParaRPr lang="nl-BE"/>
          </a:p>
        </p:txBody>
      </p:sp>
      <p:sp>
        <p:nvSpPr>
          <p:cNvPr id="11" name="TextBox 10"/>
          <p:cNvSpPr txBox="1"/>
          <p:nvPr/>
        </p:nvSpPr>
        <p:spPr>
          <a:xfrm>
            <a:off x="627459" y="873912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828359" y="2933245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932211503"/>
      </p:ext>
    </p:extLst>
  </p:cSld>
  <p:clrMapOvr>
    <a:masterClrMapping/>
  </p:clrMapOvr>
  <p:hf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46" y="2126943"/>
            <a:ext cx="7765322" cy="25118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39" y="4650556"/>
            <a:ext cx="7764149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4918A-4C58-4E2E-8CB8-A57562EC0EF3}" type="slidenum">
              <a:rPr lang="nl-BE" smtClean="0"/>
              <a:pPr/>
              <a:t>‹N°›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30705293"/>
      </p:ext>
    </p:extLst>
  </p:cSld>
  <p:clrMapOvr>
    <a:masterClrMapping/>
  </p:clrMapOvr>
  <p:hf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 colon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85346" y="609600"/>
            <a:ext cx="7765322" cy="970450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346" y="1885950"/>
            <a:ext cx="2475738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346" y="2571750"/>
            <a:ext cx="2475738" cy="3219450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35033" y="1885950"/>
            <a:ext cx="2475738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331076" y="2571750"/>
            <a:ext cx="2475738" cy="3219450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74929" y="1885950"/>
            <a:ext cx="2475738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974929" y="2571750"/>
            <a:ext cx="2475738" cy="3219450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4918A-4C58-4E2E-8CB8-A57562EC0EF3}" type="slidenum">
              <a:rPr lang="nl-BE" smtClean="0"/>
              <a:pPr/>
              <a:t>‹N°›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788220282"/>
      </p:ext>
    </p:extLst>
  </p:cSld>
  <p:clrMapOvr>
    <a:masterClrMapping/>
  </p:clrMapOvr>
  <p:hf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 colonnes d’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Slate-V2-SD-3col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9239" y="1826045"/>
            <a:ext cx="2529046" cy="1833558"/>
          </a:xfrm>
          <a:prstGeom prst="rect">
            <a:avLst/>
          </a:prstGeom>
        </p:spPr>
      </p:pic>
      <p:pic>
        <p:nvPicPr>
          <p:cNvPr id="28" name="Picture 27" descr="Slate-V2-SD-3col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93813" y="1826045"/>
            <a:ext cx="2529046" cy="1833558"/>
          </a:xfrm>
          <a:prstGeom prst="rect">
            <a:avLst/>
          </a:prstGeom>
        </p:spPr>
      </p:pic>
      <p:pic>
        <p:nvPicPr>
          <p:cNvPr id="29" name="Picture 28" descr="Slate-V2-SD-3col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21715" y="1826045"/>
            <a:ext cx="2529046" cy="1833558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5346" y="609600"/>
            <a:ext cx="7765322" cy="970450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5346" y="3904106"/>
            <a:ext cx="2475738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763577" y="1938918"/>
            <a:ext cx="2319276" cy="1602954"/>
          </a:xfrm>
          <a:prstGeom prst="roundRect">
            <a:avLst>
              <a:gd name="adj" fmla="val 1858"/>
            </a:avLst>
          </a:prstGeom>
          <a:effectLst>
            <a:outerShdw blurRad="38100" dist="25400" dir="4440000">
              <a:srgbClr val="000000">
                <a:alpha val="36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5346" y="4480369"/>
            <a:ext cx="2475738" cy="1310833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32091" y="3904106"/>
            <a:ext cx="2475738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409307" y="1939094"/>
            <a:ext cx="2319276" cy="1608164"/>
          </a:xfrm>
          <a:prstGeom prst="roundRect">
            <a:avLst>
              <a:gd name="adj" fmla="val 1858"/>
            </a:avLst>
          </a:prstGeom>
          <a:effectLst>
            <a:outerShdw blurRad="38100" dist="25400" dir="4440000">
              <a:srgbClr val="000000">
                <a:alpha val="36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331075" y="4480368"/>
            <a:ext cx="2476753" cy="1310833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75023" y="3904106"/>
            <a:ext cx="2475738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6056774" y="1934432"/>
            <a:ext cx="2319276" cy="1607294"/>
          </a:xfrm>
          <a:prstGeom prst="roundRect">
            <a:avLst>
              <a:gd name="adj" fmla="val 1858"/>
            </a:avLst>
          </a:prstGeom>
          <a:effectLst>
            <a:outerShdw blurRad="38100" dist="25400" dir="4440000">
              <a:srgbClr val="000000">
                <a:alpha val="36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974929" y="4480366"/>
            <a:ext cx="2475738" cy="131083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4918A-4C58-4E2E-8CB8-A57562EC0EF3}" type="slidenum">
              <a:rPr lang="nl-BE" smtClean="0"/>
              <a:pPr/>
              <a:t>‹N°›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307132845"/>
      </p:ext>
    </p:extLst>
  </p:cSld>
  <p:clrMapOvr>
    <a:masterClrMapping/>
  </p:clrMapOvr>
  <p:hf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86046-821B-45F2-9B7D-10EE72A6768A}" type="slidenum">
              <a:rPr lang="nl-BE" smtClean="0"/>
              <a:pPr/>
              <a:t>‹N°›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45983564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37302" y="609600"/>
            <a:ext cx="1713365" cy="518160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347" y="609600"/>
            <a:ext cx="5937654" cy="5181601"/>
          </a:xfrm>
        </p:spPr>
        <p:txBody>
          <a:bodyPr vert="eaVert" anchor="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E4578C-E3D3-4C2F-82A4-133251233ACF}" type="slidenum">
              <a:rPr lang="nl-BE" smtClean="0"/>
              <a:pPr/>
              <a:t>‹N°›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2081134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BAC915-E840-45C2-BDF5-5EC58E5B6F28}" type="slidenum">
              <a:rPr lang="nl-BE" smtClean="0"/>
              <a:pPr/>
              <a:t>‹N°›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7302503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71551" y="1761068"/>
            <a:ext cx="7192913" cy="1828813"/>
          </a:xfrm>
        </p:spPr>
        <p:txBody>
          <a:bodyPr anchor="b"/>
          <a:lstStyle>
            <a:lvl1pPr algn="ctr">
              <a:defRPr sz="4000" b="0" cap="none"/>
            </a:lvl1pPr>
          </a:lstStyle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1551" y="3589879"/>
            <a:ext cx="7192913" cy="1507054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05054A-4F7C-4AA8-A758-11822A57B726}" type="slidenum">
              <a:rPr lang="nl-BE" smtClean="0"/>
              <a:pPr/>
              <a:t>‹N°›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3216044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347" y="1732449"/>
            <a:ext cx="3795373" cy="4058750"/>
          </a:xfrm>
        </p:spPr>
        <p:txBody>
          <a:bodyPr anchor="t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2169" y="1732450"/>
            <a:ext cx="3798499" cy="4058751"/>
          </a:xfrm>
        </p:spPr>
        <p:txBody>
          <a:bodyPr anchor="t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F86FCA-DE0B-4A7C-A598-88ADE1A363F2}" type="slidenum">
              <a:rPr lang="nl-BE" smtClean="0"/>
              <a:pPr/>
              <a:t>‹N°›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9725003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Slate-V2-SD-comp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345" y="1770323"/>
            <a:ext cx="3787423" cy="4112953"/>
          </a:xfrm>
          <a:prstGeom prst="rect">
            <a:avLst/>
          </a:prstGeom>
        </p:spPr>
      </p:pic>
      <p:pic>
        <p:nvPicPr>
          <p:cNvPr id="14" name="Picture 13" descr="Slate-V2-SD-comp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3245" y="1770323"/>
            <a:ext cx="3787423" cy="4112953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4404" y="1835254"/>
            <a:ext cx="3657258" cy="544884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4404" y="2380138"/>
            <a:ext cx="3657258" cy="3411063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21225" y="1835255"/>
            <a:ext cx="3671498" cy="544883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21225" y="2380138"/>
            <a:ext cx="3671498" cy="3411063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0FC00-3761-4F9F-8200-145CE20DA4D6}" type="slidenum">
              <a:rPr lang="nl-BE" smtClean="0"/>
              <a:pPr/>
              <a:t>‹N°›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4601843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47788F-630F-4A83-966F-33EDC135BA11}" type="slidenum">
              <a:rPr lang="nl-BE" smtClean="0"/>
              <a:pPr/>
              <a:t>‹N°›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2887989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2050E-9C91-4E7B-880A-D709DCBF2AF9}" type="slidenum">
              <a:rPr lang="nl-BE" smtClean="0"/>
              <a:pPr/>
              <a:t>‹N°›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731036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47" y="609600"/>
            <a:ext cx="2780167" cy="182191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41725" y="609600"/>
            <a:ext cx="4808943" cy="5181600"/>
          </a:xfrm>
        </p:spPr>
        <p:txBody>
          <a:bodyPr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47" y="2431518"/>
            <a:ext cx="2780167" cy="3359681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78F02D-1ABE-4A85-AC1A-1EACA417B2E2}" type="slidenum">
              <a:rPr lang="nl-BE" smtClean="0"/>
              <a:pPr/>
              <a:t>‹N°›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3799129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Slate-V2-SD-vert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44987" y="609923"/>
            <a:ext cx="3428146" cy="520547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47" y="609923"/>
            <a:ext cx="3924676" cy="1829338"/>
          </a:xfrm>
        </p:spPr>
        <p:txBody>
          <a:bodyPr anchor="b">
            <a:noAutofit/>
          </a:bodyPr>
          <a:lstStyle>
            <a:lvl1pPr algn="ctr">
              <a:defRPr sz="3200" b="0"/>
            </a:lvl1pPr>
          </a:lstStyle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976728" y="743989"/>
            <a:ext cx="3165375" cy="4912822"/>
          </a:xfrm>
          <a:effectLst>
            <a:outerShdw blurRad="38100" dist="25400" dir="4440000">
              <a:srgbClr val="000000">
                <a:alpha val="36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47" y="2439261"/>
            <a:ext cx="3924676" cy="3376134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71CCB9-1F02-454F-BB50-0A22B4D68ED6}" type="slidenum">
              <a:rPr lang="nl-BE" smtClean="0"/>
              <a:pPr/>
              <a:t>‹N°›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9499583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346" y="609600"/>
            <a:ext cx="7765322" cy="970450"/>
          </a:xfrm>
          <a:prstGeom prst="rect">
            <a:avLst/>
          </a:prstGeom>
          <a:effectLst>
            <a:outerShdw blurRad="25400" dir="17880000">
              <a:srgbClr val="000000">
                <a:alpha val="46000"/>
              </a:srgbClr>
            </a:outerShdw>
          </a:effectLst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346" y="1732450"/>
            <a:ext cx="7765322" cy="4058751"/>
          </a:xfrm>
          <a:prstGeom prst="rect">
            <a:avLst/>
          </a:prstGeom>
          <a:effectLst>
            <a:outerShdw blurRad="25400" dir="17880000">
              <a:srgbClr val="000000">
                <a:alpha val="46000"/>
              </a:srgbClr>
            </a:outerShdw>
          </a:effectLst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759052" y="5883276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lumMod val="95000"/>
                  </a:schemeClr>
                </a:solidFill>
                <a:effectLst>
                  <a:outerShdw blurRad="50800" dist="38100" dir="2700000" algn="tl" rotWithShape="0">
                    <a:schemeClr val="bg1">
                      <a:alpha val="43000"/>
                    </a:schemeClr>
                  </a:outerShdw>
                </a:effectLst>
              </a:defRPr>
            </a:lvl1pPr>
          </a:lstStyle>
          <a:p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347" y="5883276"/>
            <a:ext cx="500464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</a:schemeClr>
                </a:solidFill>
                <a:effectLst>
                  <a:outerShdw blurRad="50800" dist="38100" dir="2700000" algn="tl" rotWithShape="0">
                    <a:schemeClr val="bg1">
                      <a:alpha val="43000"/>
                    </a:schemeClr>
                  </a:outerShdw>
                </a:effectLst>
              </a:defRPr>
            </a:lvl1pPr>
          </a:lstStyle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85509" y="5883276"/>
            <a:ext cx="56515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lumMod val="95000"/>
                  </a:schemeClr>
                </a:solidFill>
                <a:effectLst>
                  <a:outerShdw blurRad="50800" dist="38100" dir="2700000" algn="tl" rotWithShape="0">
                    <a:schemeClr val="bg1">
                      <a:alpha val="43000"/>
                    </a:schemeClr>
                  </a:outerShdw>
                </a:effectLst>
              </a:defRPr>
            </a:lvl1pPr>
          </a:lstStyle>
          <a:p>
            <a:fld id="{B4C4918A-4C58-4E2E-8CB8-A57562EC0EF3}" type="slidenum">
              <a:rPr lang="nl-BE" smtClean="0"/>
              <a:pPr/>
              <a:t>‹N°›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38188902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947" r:id="rId1"/>
    <p:sldLayoutId id="2147483948" r:id="rId2"/>
    <p:sldLayoutId id="2147483949" r:id="rId3"/>
    <p:sldLayoutId id="2147483950" r:id="rId4"/>
    <p:sldLayoutId id="2147483951" r:id="rId5"/>
    <p:sldLayoutId id="2147483952" r:id="rId6"/>
    <p:sldLayoutId id="2147483953" r:id="rId7"/>
    <p:sldLayoutId id="2147483954" r:id="rId8"/>
    <p:sldLayoutId id="2147483955" r:id="rId9"/>
    <p:sldLayoutId id="2147483956" r:id="rId10"/>
    <p:sldLayoutId id="2147483957" r:id="rId11"/>
    <p:sldLayoutId id="2147483958" r:id="rId12"/>
    <p:sldLayoutId id="2147483959" r:id="rId13"/>
    <p:sldLayoutId id="2147483960" r:id="rId14"/>
    <p:sldLayoutId id="2147483961" r:id="rId15"/>
    <p:sldLayoutId id="2147483962" r:id="rId16"/>
    <p:sldLayoutId id="2147483963" r:id="rId17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0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j-lt"/>
          <a:ea typeface="+mj-ea"/>
          <a:cs typeface="Trebuchet M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20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1pPr>
      <a:lvl2pPr marL="72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"/>
        <a:defRPr sz="18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2pPr>
      <a:lvl3pPr marL="1026000" indent="-2160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16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3pPr>
      <a:lvl4pPr marL="1386000" indent="-2160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"/>
        <a:defRPr sz="14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4pPr>
      <a:lvl5pPr marL="1674000" indent="-2160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14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5pPr>
      <a:lvl6pPr marL="20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14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6pPr>
      <a:lvl7pPr marL="240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14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7pPr>
      <a:lvl8pPr marL="278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14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8pPr>
      <a:lvl9pPr marL="310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14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369277" y="516835"/>
            <a:ext cx="2313633" cy="2103875"/>
          </a:xfrm>
        </p:spPr>
        <p:txBody>
          <a:bodyPr>
            <a:normAutofit/>
          </a:bodyPr>
          <a:lstStyle/>
          <a:p>
            <a:r>
              <a:rPr lang="fr-BE" sz="3100">
                <a:solidFill>
                  <a:srgbClr val="FFFF00"/>
                </a:solidFill>
              </a:rPr>
              <a:t>LBA - BML 2024</a:t>
            </a:r>
            <a:endParaRPr lang="en-US" sz="3100">
              <a:solidFill>
                <a:srgbClr val="FFFF00"/>
              </a:solidFill>
            </a:endParaRPr>
          </a:p>
        </p:txBody>
      </p:sp>
      <p:sp>
        <p:nvSpPr>
          <p:cNvPr id="7" name="Rectangle 3"/>
          <p:cNvSpPr>
            <a:spLocks noGrp="1" noChangeArrowheads="1"/>
          </p:cNvSpPr>
          <p:nvPr>
            <p:ph idx="1"/>
          </p:nvPr>
        </p:nvSpPr>
        <p:spPr>
          <a:xfrm>
            <a:off x="369278" y="2653800"/>
            <a:ext cx="2978586" cy="3335519"/>
          </a:xfrm>
        </p:spPr>
        <p:txBody>
          <a:bodyPr>
            <a:normAutofit fontScale="77500" lnSpcReduction="20000"/>
          </a:bodyPr>
          <a:lstStyle/>
          <a:p>
            <a:pPr marL="118872" indent="0">
              <a:buNone/>
            </a:pPr>
            <a:r>
              <a:rPr lang="fr-BE" sz="3800" err="1">
                <a:solidFill>
                  <a:srgbClr val="FFFF00"/>
                </a:solidFill>
                <a:latin typeface="Adobe Garamond Pro" pitchFamily="18" charset="0"/>
              </a:rPr>
              <a:t>Algemene</a:t>
            </a:r>
            <a:r>
              <a:rPr lang="fr-BE" sz="3800">
                <a:solidFill>
                  <a:srgbClr val="FFFF00"/>
                </a:solidFill>
                <a:latin typeface="Adobe Garamond Pro" pitchFamily="18" charset="0"/>
              </a:rPr>
              <a:t> </a:t>
            </a:r>
            <a:r>
              <a:rPr lang="fr-BE" sz="3800" err="1">
                <a:solidFill>
                  <a:srgbClr val="FFFF00"/>
                </a:solidFill>
                <a:latin typeface="Adobe Garamond Pro" pitchFamily="18" charset="0"/>
              </a:rPr>
              <a:t>sportvergadering</a:t>
            </a:r>
            <a:endParaRPr lang="fr-BE" sz="3800">
              <a:solidFill>
                <a:srgbClr val="FFFF00"/>
              </a:solidFill>
              <a:latin typeface="Adobe Garamond Pro" pitchFamily="18" charset="0"/>
            </a:endParaRPr>
          </a:p>
          <a:p>
            <a:pPr marL="118872" indent="0">
              <a:buNone/>
            </a:pPr>
            <a:r>
              <a:rPr lang="fr-BE" sz="3800">
                <a:solidFill>
                  <a:srgbClr val="FFFF00"/>
                </a:solidFill>
                <a:latin typeface="Adobe Garamond Pro" pitchFamily="18" charset="0"/>
              </a:rPr>
              <a:t>Assemblée générale sportive</a:t>
            </a:r>
          </a:p>
          <a:p>
            <a:pPr marL="118872" indent="0">
              <a:buNone/>
            </a:pPr>
            <a:endParaRPr lang="fr-BE" sz="1800">
              <a:solidFill>
                <a:srgbClr val="FFFF00"/>
              </a:solidFill>
              <a:latin typeface="Adobe Garamond Pro" pitchFamily="18" charset="0"/>
            </a:endParaRPr>
          </a:p>
          <a:p>
            <a:pPr marL="118872" indent="0">
              <a:buNone/>
            </a:pPr>
            <a:endParaRPr lang="fr-BE" sz="1800">
              <a:solidFill>
                <a:srgbClr val="FFFF00"/>
              </a:solidFill>
              <a:latin typeface="Adobe Garamond Pro" pitchFamily="18" charset="0"/>
            </a:endParaRPr>
          </a:p>
          <a:p>
            <a:endParaRPr lang="fr-BE" sz="1800">
              <a:solidFill>
                <a:srgbClr val="FFFF00"/>
              </a:solidFill>
              <a:latin typeface="Adobe Garamond Pro" pitchFamily="18" charset="0"/>
            </a:endParaRPr>
          </a:p>
          <a:p>
            <a:pPr marL="118872" indent="0">
              <a:buNone/>
            </a:pPr>
            <a:r>
              <a:rPr lang="fr-BE" sz="2600">
                <a:solidFill>
                  <a:srgbClr val="FFFF00"/>
                </a:solidFill>
                <a:latin typeface="Adobe Garamond Pro" pitchFamily="18" charset="0"/>
              </a:rPr>
              <a:t>Zaventem, Jan. 21st, 2024</a:t>
            </a:r>
            <a:endParaRPr lang="fr-BE">
              <a:solidFill>
                <a:srgbClr val="FFFF00"/>
              </a:solidFill>
              <a:latin typeface="Adobe Garamond Pro" pitchFamily="18" charset="0"/>
            </a:endParaRPr>
          </a:p>
          <a:p>
            <a:endParaRPr lang="en-US" sz="900">
              <a:solidFill>
                <a:srgbClr val="FFFFFF"/>
              </a:solidFill>
            </a:endParaRPr>
          </a:p>
        </p:txBody>
      </p:sp>
      <p:pic>
        <p:nvPicPr>
          <p:cNvPr id="6" name="Image 5" descr="veste8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556512" y="808557"/>
            <a:ext cx="5098562" cy="5240886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1475656" y="116632"/>
            <a:ext cx="7416824" cy="1371600"/>
          </a:xfrm>
        </p:spPr>
        <p:txBody>
          <a:bodyPr/>
          <a:lstStyle/>
          <a:p>
            <a:r>
              <a:rPr lang="fr-BE" dirty="0">
                <a:solidFill>
                  <a:srgbClr val="FF0000"/>
                </a:solidFill>
              </a:rPr>
              <a:t>Temploux - March 23rd 2024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075" name="Rectangle 3"/>
          <p:cNvSpPr>
            <a:spLocks noGrp="1" noChangeArrowheads="1"/>
          </p:cNvSpPr>
          <p:nvPr>
            <p:ph idx="1"/>
          </p:nvPr>
        </p:nvSpPr>
        <p:spPr>
          <a:xfrm>
            <a:off x="428596" y="1556792"/>
            <a:ext cx="8509664" cy="5040560"/>
          </a:xfrm>
        </p:spPr>
        <p:txBody>
          <a:bodyPr>
            <a:normAutofit/>
          </a:bodyPr>
          <a:lstStyle/>
          <a:p>
            <a:pPr>
              <a:buClr>
                <a:srgbClr val="FFFF00"/>
              </a:buClr>
            </a:pPr>
            <a:r>
              <a:rPr lang="fr-BE" sz="24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Spring </a:t>
            </a:r>
            <a:r>
              <a:rPr lang="fr-BE" sz="2400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celebration</a:t>
            </a:r>
            <a:r>
              <a:rPr lang="fr-BE" sz="24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of the </a:t>
            </a:r>
            <a:r>
              <a:rPr lang="fr-BE" sz="2400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Belgian</a:t>
            </a:r>
            <a:r>
              <a:rPr lang="fr-BE" sz="24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BE" sz="2400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Airsports</a:t>
            </a:r>
            <a:r>
              <a:rPr lang="fr-BE" sz="24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on the </a:t>
            </a:r>
            <a:r>
              <a:rPr lang="fr-BE" sz="2400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airfield</a:t>
            </a:r>
            <a:r>
              <a:rPr lang="fr-BE" sz="24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Temploux (</a:t>
            </a:r>
            <a:r>
              <a:rPr lang="fr-BE" sz="2400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near</a:t>
            </a:r>
            <a:r>
              <a:rPr lang="fr-BE" sz="24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Namur)</a:t>
            </a:r>
          </a:p>
          <a:p>
            <a:pPr>
              <a:buClr>
                <a:srgbClr val="FFFF00"/>
              </a:buClr>
            </a:pPr>
            <a:r>
              <a:rPr lang="fr-BE" sz="24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Temploux </a:t>
            </a:r>
            <a:r>
              <a:rPr lang="fr-BE" sz="2400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airport</a:t>
            </a:r>
            <a:r>
              <a:rPr lang="fr-BE" sz="24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in collaboration </a:t>
            </a:r>
            <a:r>
              <a:rPr lang="fr-BE" sz="2400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with</a:t>
            </a:r>
            <a:r>
              <a:rPr lang="fr-BE" sz="24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Royal </a:t>
            </a:r>
            <a:r>
              <a:rPr lang="fr-BE" sz="2400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Belgian</a:t>
            </a:r>
            <a:r>
              <a:rPr lang="fr-BE" sz="24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BE" sz="2400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Aeroclub</a:t>
            </a:r>
            <a:endParaRPr lang="fr-BE" sz="2400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>
              <a:buClr>
                <a:srgbClr val="FFFF00"/>
              </a:buClr>
            </a:pPr>
            <a:r>
              <a:rPr lang="fr-BE" sz="2200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Expected</a:t>
            </a:r>
            <a:r>
              <a:rPr lang="fr-BE" sz="22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large </a:t>
            </a:r>
            <a:r>
              <a:rPr lang="fr-BE" sz="2200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number</a:t>
            </a:r>
            <a:r>
              <a:rPr lang="fr-BE" sz="22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of </a:t>
            </a:r>
            <a:r>
              <a:rPr lang="fr-BE" sz="2200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visitors</a:t>
            </a:r>
            <a:endParaRPr lang="fr-BE" sz="2200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>
              <a:buClr>
                <a:srgbClr val="FFFF00"/>
              </a:buClr>
            </a:pPr>
            <a:r>
              <a:rPr lang="fr-BE" sz="22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Promotion of all </a:t>
            </a:r>
            <a:r>
              <a:rPr lang="fr-BE" sz="2200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airsports</a:t>
            </a:r>
            <a:r>
              <a:rPr lang="fr-BE" sz="22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fr-BE" sz="2200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including</a:t>
            </a:r>
            <a:r>
              <a:rPr lang="fr-BE" sz="22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BE" sz="2200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aeromodelling</a:t>
            </a:r>
            <a:endParaRPr lang="fr-BE" sz="2200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2">
              <a:buClr>
                <a:srgbClr val="FFFF00"/>
              </a:buClr>
            </a:pPr>
            <a:r>
              <a:rPr lang="fr-BE" sz="2000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Static</a:t>
            </a:r>
            <a:r>
              <a:rPr lang="fr-BE" sz="20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display of </a:t>
            </a:r>
            <a:r>
              <a:rPr lang="en-GB" sz="2000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remarquable</a:t>
            </a:r>
            <a:r>
              <a:rPr lang="fr-BE" sz="20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BE" sz="2000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models</a:t>
            </a:r>
            <a:r>
              <a:rPr lang="fr-BE" sz="20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all </a:t>
            </a:r>
            <a:r>
              <a:rPr lang="fr-BE" sz="2000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competition</a:t>
            </a:r>
            <a:r>
              <a:rPr lang="fr-BE" sz="20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BE" sz="2000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specialities</a:t>
            </a:r>
            <a:r>
              <a:rPr lang="fr-BE" sz="20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are </a:t>
            </a:r>
            <a:r>
              <a:rPr lang="fr-BE" sz="2000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welcome</a:t>
            </a:r>
            <a:endParaRPr lang="fr-BE" sz="2000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2">
              <a:buClr>
                <a:srgbClr val="FFFF00"/>
              </a:buClr>
            </a:pPr>
            <a:r>
              <a:rPr lang="fr-BE" sz="2000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Planned</a:t>
            </a:r>
            <a:r>
              <a:rPr lang="fr-BE" sz="20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in flight </a:t>
            </a:r>
            <a:r>
              <a:rPr lang="fr-BE" sz="2000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demonstrations</a:t>
            </a:r>
            <a:r>
              <a:rPr lang="fr-BE" sz="20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fr-BE" sz="2000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coordinated</a:t>
            </a:r>
            <a:r>
              <a:rPr lang="fr-BE" sz="20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BE" sz="2000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with</a:t>
            </a:r>
            <a:r>
              <a:rPr lang="fr-BE" sz="20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BE" sz="2000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other</a:t>
            </a:r>
            <a:r>
              <a:rPr lang="fr-BE" sz="20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BE" sz="2000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airsports</a:t>
            </a:r>
            <a:endParaRPr lang="fr-BE" sz="2000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Clr>
                <a:srgbClr val="FFFF00"/>
              </a:buClr>
            </a:pPr>
            <a:r>
              <a:rPr lang="fr-BE" sz="2400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Please</a:t>
            </a:r>
            <a:r>
              <a:rPr lang="fr-BE" sz="24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BE" sz="2400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make</a:t>
            </a:r>
            <a:r>
              <a:rPr lang="fr-BE" sz="24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BE" sz="2400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yourself</a:t>
            </a:r>
            <a:r>
              <a:rPr lang="fr-BE" sz="24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BE" sz="2400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available</a:t>
            </a:r>
            <a:r>
              <a:rPr lang="fr-BE" sz="24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to </a:t>
            </a:r>
            <a:r>
              <a:rPr lang="fr-BE" sz="2400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participate</a:t>
            </a:r>
            <a:r>
              <a:rPr lang="fr-BE" sz="24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in demos	</a:t>
            </a:r>
          </a:p>
          <a:p>
            <a:pPr>
              <a:buClr>
                <a:srgbClr val="FFFF00"/>
              </a:buClr>
            </a:pPr>
            <a:r>
              <a:rPr lang="fr-BE" sz="24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 </a:t>
            </a:r>
            <a:r>
              <a:rPr lang="fr-BE" sz="2400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other</a:t>
            </a:r>
            <a:r>
              <a:rPr lang="fr-BE" sz="24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BE" sz="2400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aeromodelling</a:t>
            </a:r>
            <a:r>
              <a:rPr lang="fr-BE" sz="24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BE" sz="2400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activities</a:t>
            </a:r>
            <a:r>
              <a:rPr lang="fr-BE" sz="24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on </a:t>
            </a:r>
            <a:r>
              <a:rPr lang="fr-BE" sz="2400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same</a:t>
            </a:r>
            <a:r>
              <a:rPr lang="fr-BE" sz="24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date </a:t>
            </a:r>
            <a:r>
              <a:rPr lang="fr-BE" sz="2400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please</a:t>
            </a:r>
            <a:r>
              <a:rPr lang="fr-BE" sz="24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!</a:t>
            </a:r>
          </a:p>
        </p:txBody>
      </p:sp>
      <p:sp>
        <p:nvSpPr>
          <p:cNvPr id="5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F8A6F7-8D84-4CA0-96DA-FDB56A7F306D}" type="slidenum">
              <a:rPr lang="nl-BE"/>
              <a:pPr/>
              <a:t>10</a:t>
            </a:fld>
            <a:endParaRPr lang="nl-BE"/>
          </a:p>
        </p:txBody>
      </p:sp>
      <p:pic>
        <p:nvPicPr>
          <p:cNvPr id="6" name="Image 5" descr="veste8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51520" y="116632"/>
            <a:ext cx="1143008" cy="11749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92961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3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30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30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5" grpId="0" uiExpand="1" build="p" bldLvl="2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DFC95BF-BBC6-4A52-9437-CE3C6D3DA9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47664" y="155448"/>
            <a:ext cx="7344816" cy="1252728"/>
          </a:xfrm>
        </p:spPr>
        <p:txBody>
          <a:bodyPr>
            <a:normAutofit/>
          </a:bodyPr>
          <a:lstStyle/>
          <a:p>
            <a:r>
              <a:rPr lang="fr-BE" sz="3600">
                <a:solidFill>
                  <a:srgbClr val="FF0000"/>
                </a:solidFill>
              </a:rPr>
              <a:t>FAI International </a:t>
            </a:r>
            <a:r>
              <a:rPr lang="fr-BE" sz="3600" err="1">
                <a:solidFill>
                  <a:srgbClr val="FF0000"/>
                </a:solidFill>
              </a:rPr>
              <a:t>competitions</a:t>
            </a:r>
            <a:r>
              <a:rPr lang="fr-BE" sz="3600">
                <a:solidFill>
                  <a:srgbClr val="FF0000"/>
                </a:solidFill>
              </a:rPr>
              <a:t> 2024</a:t>
            </a:r>
            <a:br>
              <a:rPr lang="fr-BE" sz="3600">
                <a:solidFill>
                  <a:srgbClr val="FF0000"/>
                </a:solidFill>
              </a:rPr>
            </a:br>
            <a:r>
              <a:rPr lang="fr-BE" sz="3600">
                <a:solidFill>
                  <a:srgbClr val="FF0000"/>
                </a:solidFill>
              </a:rPr>
              <a:t>by </a:t>
            </a:r>
            <a:r>
              <a:rPr lang="fr-BE" sz="3600" err="1">
                <a:solidFill>
                  <a:srgbClr val="FF0000"/>
                </a:solidFill>
              </a:rPr>
              <a:t>Belgium</a:t>
            </a:r>
            <a:endParaRPr lang="fr-BE" sz="3600">
              <a:solidFill>
                <a:srgbClr val="FF0000"/>
              </a:solidFill>
            </a:endParaRP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2A3F4E5-042F-4651-BDBD-D8EE93DDDF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346" y="1732450"/>
            <a:ext cx="8207134" cy="4720886"/>
          </a:xfrm>
        </p:spPr>
        <p:txBody>
          <a:bodyPr>
            <a:normAutofit fontScale="92500" lnSpcReduction="10000"/>
          </a:bodyPr>
          <a:lstStyle/>
          <a:p>
            <a:pPr>
              <a:buClr>
                <a:srgbClr val="FFFF00"/>
              </a:buClr>
            </a:pPr>
            <a:r>
              <a:rPr lang="fr-BE" sz="43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F3A </a:t>
            </a:r>
            <a:r>
              <a:rPr lang="fr-BE" sz="4300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European</a:t>
            </a:r>
            <a:r>
              <a:rPr lang="fr-BE" sz="43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Champ. Grandrieu</a:t>
            </a:r>
          </a:p>
          <a:p>
            <a:pPr marL="2877600" lvl="8" indent="0">
              <a:buClr>
                <a:srgbClr val="FFFF00"/>
              </a:buClr>
              <a:buNone/>
            </a:pPr>
            <a:r>
              <a:rPr lang="fr-BE" sz="39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20 -27 July</a:t>
            </a:r>
          </a:p>
          <a:p>
            <a:pPr>
              <a:buClr>
                <a:srgbClr val="FFFF00"/>
              </a:buClr>
            </a:pPr>
            <a:r>
              <a:rPr lang="fr-BE" sz="36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F1		</a:t>
            </a:r>
            <a:r>
              <a:rPr lang="fr-BE" sz="3600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Noizé</a:t>
            </a:r>
            <a:r>
              <a:rPr lang="fr-BE" sz="36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(FRA)		 	16 August</a:t>
            </a:r>
          </a:p>
          <a:p>
            <a:pPr>
              <a:buClr>
                <a:srgbClr val="FFFF00"/>
              </a:buClr>
            </a:pPr>
            <a:r>
              <a:rPr lang="fr-BE" sz="36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F3A	Bondues (FRA)		25-26 May</a:t>
            </a:r>
          </a:p>
          <a:p>
            <a:pPr>
              <a:buClr>
                <a:srgbClr val="FFFF00"/>
              </a:buClr>
            </a:pPr>
            <a:r>
              <a:rPr lang="fr-BE" sz="36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F3B	</a:t>
            </a:r>
            <a:r>
              <a:rPr lang="fr-BE" sz="3600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Büllingen</a:t>
            </a:r>
            <a:r>
              <a:rPr lang="fr-BE" sz="36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			6-7 July</a:t>
            </a:r>
          </a:p>
          <a:p>
            <a:pPr>
              <a:buClr>
                <a:srgbClr val="FFFF00"/>
              </a:buClr>
            </a:pPr>
            <a:r>
              <a:rPr lang="fr-BE" sz="36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F3G	Anthisnes				6-7 July</a:t>
            </a:r>
          </a:p>
          <a:p>
            <a:pPr>
              <a:buClr>
                <a:srgbClr val="FFFF00"/>
              </a:buClr>
            </a:pPr>
            <a:r>
              <a:rPr lang="fr-BE" sz="36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F5B	</a:t>
            </a:r>
            <a:r>
              <a:rPr lang="fr-BE" sz="3600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Thumaide</a:t>
            </a:r>
            <a:r>
              <a:rPr lang="fr-BE" sz="36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		15-16 June</a:t>
            </a:r>
          </a:p>
          <a:p>
            <a:endParaRPr lang="fr-BE" sz="3600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fr-BE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9FEB672F-101C-4E3F-A459-1366A2720A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BAC915-E840-45C2-BDF5-5EC58E5B6F28}" type="slidenum">
              <a:rPr lang="nl-BE" smtClean="0"/>
              <a:pPr/>
              <a:t>11</a:t>
            </a:fld>
            <a:endParaRPr lang="nl-BE"/>
          </a:p>
        </p:txBody>
      </p:sp>
      <p:pic>
        <p:nvPicPr>
          <p:cNvPr id="5" name="Image 4" descr="veste8.gif">
            <a:extLst>
              <a:ext uri="{FF2B5EF4-FFF2-40B4-BE49-F238E27FC236}">
                <a16:creationId xmlns:a16="http://schemas.microsoft.com/office/drawing/2014/main" id="{2A281D44-92CC-437C-8FC8-69BBCB127AD2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14282" y="214290"/>
            <a:ext cx="1143008" cy="11749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35639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1475656" y="155448"/>
            <a:ext cx="7211144" cy="825627"/>
          </a:xfrm>
        </p:spPr>
        <p:txBody>
          <a:bodyPr>
            <a:normAutofit/>
          </a:bodyPr>
          <a:lstStyle/>
          <a:p>
            <a:r>
              <a:rPr lang="fr-BE" err="1">
                <a:solidFill>
                  <a:srgbClr val="FF0000"/>
                </a:solidFill>
              </a:rPr>
              <a:t>Championships</a:t>
            </a:r>
            <a:r>
              <a:rPr lang="fr-BE">
                <a:solidFill>
                  <a:srgbClr val="FF0000"/>
                </a:solidFill>
              </a:rPr>
              <a:t> 2024</a:t>
            </a:r>
            <a:endParaRPr lang="en-US" sz="1800">
              <a:solidFill>
                <a:srgbClr val="FF0000"/>
              </a:solidFill>
            </a:endParaRPr>
          </a:p>
        </p:txBody>
      </p:sp>
      <p:sp>
        <p:nvSpPr>
          <p:cNvPr id="14339" name="Rectangle 3"/>
          <p:cNvSpPr>
            <a:spLocks noGrp="1" noChangeArrowheads="1"/>
          </p:cNvSpPr>
          <p:nvPr>
            <p:ph idx="1"/>
          </p:nvPr>
        </p:nvSpPr>
        <p:spPr>
          <a:xfrm>
            <a:off x="395288" y="1772816"/>
            <a:ext cx="8569325" cy="4392487"/>
          </a:xfrm>
        </p:spPr>
        <p:txBody>
          <a:bodyPr>
            <a:noAutofit/>
          </a:bodyPr>
          <a:lstStyle/>
          <a:p>
            <a:pPr marL="182563" lvl="4" indent="-182563">
              <a:lnSpc>
                <a:spcPct val="80000"/>
              </a:lnSpc>
              <a:buNone/>
              <a:tabLst>
                <a:tab pos="1527175" algn="l"/>
                <a:tab pos="2514600" algn="l"/>
                <a:tab pos="3859213" algn="l"/>
                <a:tab pos="4929188" algn="l"/>
              </a:tabLst>
            </a:pPr>
            <a:r>
              <a:rPr lang="fr-FR" sz="2000" i="1" u="sng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Type	Cat	Place			Participation 	</a:t>
            </a:r>
            <a:r>
              <a:rPr lang="fr-FR" sz="2000" i="1" u="sng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Number</a:t>
            </a:r>
            <a:endParaRPr lang="fr-FR" sz="2000" i="1" u="sng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82563" lvl="4" indent="-182563">
              <a:lnSpc>
                <a:spcPct val="80000"/>
              </a:lnSpc>
              <a:buNone/>
              <a:tabLst>
                <a:tab pos="1527175" algn="l"/>
                <a:tab pos="2514600" algn="l"/>
                <a:tab pos="3859213" algn="l"/>
                <a:tab pos="4929188" algn="l"/>
              </a:tabLst>
            </a:pPr>
            <a:r>
              <a:rPr lang="fr-FR" sz="24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Euro	F1	</a:t>
            </a:r>
            <a:r>
              <a:rPr lang="fr-FR" sz="2400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Simeria</a:t>
            </a:r>
            <a:r>
              <a:rPr lang="fr-FR" sz="24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(ROU)			No			</a:t>
            </a:r>
          </a:p>
          <a:p>
            <a:pPr marL="182563" lvl="4" indent="-182563">
              <a:lnSpc>
                <a:spcPct val="80000"/>
              </a:lnSpc>
              <a:buNone/>
              <a:tabLst>
                <a:tab pos="1527175" algn="l"/>
                <a:tab pos="2514600" algn="l"/>
                <a:tab pos="3859213" algn="l"/>
                <a:tab pos="4929188" algn="l"/>
              </a:tabLst>
            </a:pPr>
            <a:r>
              <a:rPr lang="fr-FR" sz="24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World	F2	</a:t>
            </a:r>
            <a:r>
              <a:rPr lang="fr-BE" sz="24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Muncie (USA)			Yes			1</a:t>
            </a:r>
            <a:endParaRPr lang="fr-FR" sz="2400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82563" lvl="4" indent="-182563">
              <a:lnSpc>
                <a:spcPct val="80000"/>
              </a:lnSpc>
              <a:buNone/>
              <a:tabLst>
                <a:tab pos="1527175" algn="l"/>
                <a:tab pos="2514600" algn="l"/>
                <a:tab pos="3859213" algn="l"/>
                <a:tab pos="4929188" algn="l"/>
              </a:tabLst>
            </a:pPr>
            <a:r>
              <a:rPr lang="fr-BE" sz="24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Euro	F3A	Grandrieu (BEL)			Yes		3 S – 1 J</a:t>
            </a:r>
          </a:p>
          <a:p>
            <a:pPr marL="182563" lvl="4" indent="-182563">
              <a:lnSpc>
                <a:spcPct val="80000"/>
              </a:lnSpc>
              <a:buNone/>
              <a:tabLst>
                <a:tab pos="1527175" algn="l"/>
                <a:tab pos="2514600" algn="l"/>
                <a:tab pos="3859213" algn="l"/>
                <a:tab pos="4929188" algn="l"/>
              </a:tabLst>
            </a:pPr>
            <a:r>
              <a:rPr lang="fr-BE" sz="24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Euro 	F3C	Aabenraa (DEN)			Yes			3</a:t>
            </a:r>
          </a:p>
          <a:p>
            <a:pPr marL="182563" lvl="4" indent="-182563">
              <a:lnSpc>
                <a:spcPct val="80000"/>
              </a:lnSpc>
              <a:buNone/>
              <a:tabLst>
                <a:tab pos="1527175" algn="l"/>
                <a:tab pos="2514600" algn="l"/>
                <a:tab pos="3859213" algn="l"/>
                <a:tab pos="4929188" algn="l"/>
              </a:tabLst>
            </a:pPr>
            <a:r>
              <a:rPr lang="fr-BE" sz="24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World	F3K</a:t>
            </a:r>
            <a:r>
              <a:rPr lang="fr-BE" sz="240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(POL)</a:t>
            </a:r>
            <a:r>
              <a:rPr lang="fr-BE" sz="24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		Yes			3</a:t>
            </a:r>
          </a:p>
          <a:p>
            <a:pPr marL="182563" lvl="4" indent="-182563">
              <a:lnSpc>
                <a:spcPct val="80000"/>
              </a:lnSpc>
              <a:buNone/>
              <a:tabLst>
                <a:tab pos="1527175" algn="l"/>
                <a:tab pos="2514600" algn="l"/>
                <a:tab pos="3859213" algn="l"/>
                <a:tab pos="4929188" algn="l"/>
              </a:tabLst>
            </a:pPr>
            <a:r>
              <a:rPr lang="fr-BE" sz="24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World	F4C	</a:t>
            </a:r>
            <a:r>
              <a:rPr lang="fr-BE" sz="2400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Strejnic</a:t>
            </a:r>
            <a:r>
              <a:rPr lang="fr-BE" sz="24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(ROU)			No				</a:t>
            </a:r>
          </a:p>
          <a:p>
            <a:pPr marL="182563" lvl="4" indent="-182563">
              <a:lnSpc>
                <a:spcPct val="80000"/>
              </a:lnSpc>
              <a:buNone/>
              <a:tabLst>
                <a:tab pos="1527175" algn="l"/>
                <a:tab pos="2514600" algn="l"/>
                <a:tab pos="3859213" algn="l"/>
                <a:tab pos="4929188" algn="l"/>
              </a:tabLst>
            </a:pPr>
            <a:r>
              <a:rPr lang="fr-BE" sz="24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World	F5B	</a:t>
            </a:r>
            <a:r>
              <a:rPr lang="fr-BE" sz="2400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Maricopa</a:t>
            </a:r>
            <a:r>
              <a:rPr lang="fr-BE" sz="24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(USA)			Yes			2 (+1)</a:t>
            </a:r>
          </a:p>
          <a:p>
            <a:pPr marL="182563" lvl="4" indent="-182563">
              <a:lnSpc>
                <a:spcPct val="80000"/>
              </a:lnSpc>
              <a:buNone/>
              <a:tabLst>
                <a:tab pos="1527175" algn="l"/>
                <a:tab pos="2514600" algn="l"/>
                <a:tab pos="3859213" algn="l"/>
                <a:tab pos="4929188" algn="l"/>
              </a:tabLst>
            </a:pPr>
            <a:r>
              <a:rPr lang="fr-BE" sz="24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Euro	F5J	Deva (ROU)			No</a:t>
            </a:r>
          </a:p>
          <a:p>
            <a:pPr marL="182563" lvl="4" indent="-182563">
              <a:lnSpc>
                <a:spcPct val="80000"/>
              </a:lnSpc>
              <a:buNone/>
              <a:tabLst>
                <a:tab pos="1527175" algn="l"/>
                <a:tab pos="2514600" algn="l"/>
                <a:tab pos="3859213" algn="l"/>
                <a:tab pos="4929188" algn="l"/>
              </a:tabLst>
            </a:pPr>
            <a:r>
              <a:rPr lang="fr-BE" sz="2400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Other</a:t>
            </a:r>
            <a:r>
              <a:rPr lang="fr-BE" sz="24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?				?</a:t>
            </a:r>
          </a:p>
          <a:p>
            <a:pPr marL="273050" lvl="4" indent="-182563">
              <a:lnSpc>
                <a:spcPct val="80000"/>
              </a:lnSpc>
              <a:buNone/>
              <a:tabLst>
                <a:tab pos="1527175" algn="l"/>
                <a:tab pos="2514600" algn="l"/>
                <a:tab pos="3859213" algn="l"/>
                <a:tab pos="4929188" algn="l"/>
              </a:tabLst>
            </a:pPr>
            <a:r>
              <a:rPr lang="fr-FR" sz="28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fr-FR" dirty="0"/>
              <a:t>			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5B3CD9-BCC9-4887-8A90-A53DB1CACA8D}" type="slidenum">
              <a:rPr lang="nl-BE"/>
              <a:pPr/>
              <a:t>12</a:t>
            </a:fld>
            <a:endParaRPr lang="nl-BE"/>
          </a:p>
        </p:txBody>
      </p:sp>
      <p:pic>
        <p:nvPicPr>
          <p:cNvPr id="7" name="Image 6" descr="veste8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14282" y="214290"/>
            <a:ext cx="1143008" cy="117491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4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43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43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433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433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433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1433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547664" y="155448"/>
            <a:ext cx="7139136" cy="1252728"/>
          </a:xfrm>
        </p:spPr>
        <p:txBody>
          <a:bodyPr>
            <a:normAutofit/>
          </a:bodyPr>
          <a:lstStyle/>
          <a:p>
            <a:r>
              <a:rPr lang="fr-BE">
                <a:solidFill>
                  <a:srgbClr val="FF0000"/>
                </a:solidFill>
              </a:rPr>
              <a:t>Financial aspects Teams 2024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51520" y="1732450"/>
            <a:ext cx="8568952" cy="4648878"/>
          </a:xfrm>
        </p:spPr>
        <p:txBody>
          <a:bodyPr>
            <a:normAutofit fontScale="92500" lnSpcReduction="10000"/>
          </a:bodyPr>
          <a:lstStyle/>
          <a:p>
            <a:pPr lvl="1">
              <a:lnSpc>
                <a:spcPct val="110000"/>
              </a:lnSpc>
              <a:buClr>
                <a:srgbClr val="FFFF00"/>
              </a:buClr>
            </a:pPr>
            <a:r>
              <a:rPr lang="en-US" sz="320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New format started in 2023 : Budget for Team Managers and Pilots managed exclusively by BML/LBA</a:t>
            </a:r>
          </a:p>
          <a:p>
            <a:pPr lvl="1">
              <a:lnSpc>
                <a:spcPct val="110000"/>
              </a:lnSpc>
              <a:buClr>
                <a:srgbClr val="FFFF00"/>
              </a:buClr>
            </a:pPr>
            <a:r>
              <a:rPr lang="en-US" sz="320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Team Manager 			limited to 1500 €</a:t>
            </a:r>
          </a:p>
          <a:p>
            <a:pPr lvl="1">
              <a:lnSpc>
                <a:spcPct val="110000"/>
              </a:lnSpc>
              <a:buClr>
                <a:srgbClr val="FFFF00"/>
              </a:buClr>
            </a:pPr>
            <a:r>
              <a:rPr lang="en-US" sz="320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Pilot 							limited to 1000 €</a:t>
            </a:r>
          </a:p>
          <a:p>
            <a:pPr lvl="1">
              <a:lnSpc>
                <a:spcPct val="110000"/>
              </a:lnSpc>
              <a:buClr>
                <a:srgbClr val="FFFF00"/>
              </a:buClr>
            </a:pPr>
            <a:r>
              <a:rPr lang="en-US" sz="320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Helpers 	    only when imposed by discipline</a:t>
            </a:r>
          </a:p>
          <a:p>
            <a:pPr lvl="1">
              <a:lnSpc>
                <a:spcPct val="110000"/>
              </a:lnSpc>
              <a:buClr>
                <a:srgbClr val="FFFF00"/>
              </a:buClr>
            </a:pPr>
            <a:r>
              <a:rPr lang="en-US" sz="320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TM provide complete reports (results and financial) not later than Oct.1 2024</a:t>
            </a:r>
          </a:p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BAC915-E840-45C2-BDF5-5EC58E5B6F28}" type="slidenum">
              <a:rPr lang="nl-BE" smtClean="0"/>
              <a:pPr/>
              <a:t>13</a:t>
            </a:fld>
            <a:endParaRPr lang="nl-BE"/>
          </a:p>
        </p:txBody>
      </p:sp>
      <p:pic>
        <p:nvPicPr>
          <p:cNvPr id="5" name="Image 4" descr="veste8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14282" y="214290"/>
            <a:ext cx="1143008" cy="117491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619672" y="155448"/>
            <a:ext cx="7067128" cy="1252728"/>
          </a:xfrm>
        </p:spPr>
        <p:txBody>
          <a:bodyPr>
            <a:normAutofit fontScale="90000"/>
          </a:bodyPr>
          <a:lstStyle/>
          <a:p>
            <a:r>
              <a:rPr lang="fr-BE" err="1">
                <a:solidFill>
                  <a:srgbClr val="FF0000"/>
                </a:solidFill>
              </a:rPr>
              <a:t>Selection</a:t>
            </a:r>
            <a:r>
              <a:rPr lang="fr-BE">
                <a:solidFill>
                  <a:srgbClr val="FF0000"/>
                </a:solidFill>
              </a:rPr>
              <a:t> for FAI </a:t>
            </a:r>
            <a:r>
              <a:rPr lang="fr-BE" err="1">
                <a:solidFill>
                  <a:srgbClr val="FF0000"/>
                </a:solidFill>
              </a:rPr>
              <a:t>championships</a:t>
            </a:r>
            <a:endParaRPr lang="fr-BE">
              <a:solidFill>
                <a:srgbClr val="FF00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95536" y="1732450"/>
            <a:ext cx="8496944" cy="4720886"/>
          </a:xfrm>
        </p:spPr>
        <p:txBody>
          <a:bodyPr>
            <a:normAutofit lnSpcReduction="10000"/>
          </a:bodyPr>
          <a:lstStyle/>
          <a:p>
            <a:r>
              <a:rPr lang="fr-BE" sz="280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 2025 </a:t>
            </a:r>
            <a:r>
              <a:rPr lang="fr-BE" sz="280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championships</a:t>
            </a:r>
            <a:endParaRPr lang="fr-BE" sz="280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r>
              <a:rPr lang="fr-BE" sz="2400" i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Important part of </a:t>
            </a:r>
            <a:r>
              <a:rPr lang="fr-BE" sz="2400" i="1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today’s</a:t>
            </a:r>
            <a:r>
              <a:rPr lang="fr-BE" sz="2400" i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job in sections</a:t>
            </a:r>
          </a:p>
          <a:p>
            <a:pPr lvl="1"/>
            <a:r>
              <a:rPr lang="fr-BE" sz="240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Selection</a:t>
            </a:r>
            <a:r>
              <a:rPr lang="fr-BE" sz="240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if in first </a:t>
            </a:r>
            <a:r>
              <a:rPr lang="fr-BE" sz="240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half</a:t>
            </a:r>
            <a:r>
              <a:rPr lang="fr-BE" sz="240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of final </a:t>
            </a:r>
            <a:r>
              <a:rPr lang="fr-BE" sz="240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ranking</a:t>
            </a:r>
            <a:r>
              <a:rPr lang="fr-BE" sz="240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of </a:t>
            </a:r>
            <a:r>
              <a:rPr lang="fr-BE" sz="2400" b="1" i="1" u="sng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 least </a:t>
            </a:r>
            <a:r>
              <a:rPr lang="fr-BE" sz="2400" b="1" i="1" u="sng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two</a:t>
            </a:r>
            <a:r>
              <a:rPr lang="fr-BE" sz="2400" b="1" i="1" u="sng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international </a:t>
            </a:r>
            <a:r>
              <a:rPr lang="fr-BE" sz="2400" b="1" i="1" u="sng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contests</a:t>
            </a:r>
            <a:endParaRPr lang="fr-BE" sz="2400" b="1" i="1" u="sng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r>
              <a:rPr lang="fr-BE" sz="240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Also</a:t>
            </a:r>
            <a:r>
              <a:rPr lang="fr-BE" sz="240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BE" sz="240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selected</a:t>
            </a:r>
            <a:r>
              <a:rPr lang="fr-BE" sz="240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if </a:t>
            </a:r>
            <a:r>
              <a:rPr lang="fr-BE" sz="2400" b="1" i="1" u="sng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 first </a:t>
            </a:r>
            <a:r>
              <a:rPr lang="fr-BE" sz="2400" b="1" i="1" u="sng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half</a:t>
            </a:r>
            <a:r>
              <a:rPr lang="fr-BE" sz="2400" b="1" i="1" u="sng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of last FAI </a:t>
            </a:r>
            <a:r>
              <a:rPr lang="fr-BE" sz="2400" b="1" i="1" u="sng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championship</a:t>
            </a:r>
            <a:endParaRPr lang="fr-BE" sz="2400" b="1" i="1" u="sng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r>
              <a:rPr lang="fr-BE" sz="260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 Second chance » </a:t>
            </a:r>
            <a:r>
              <a:rPr lang="fr-BE" sz="260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requests</a:t>
            </a:r>
            <a:r>
              <a:rPr lang="fr-BE" sz="260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to </a:t>
            </a:r>
            <a:r>
              <a:rPr lang="fr-BE" sz="260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</a:t>
            </a:r>
            <a:r>
              <a:rPr lang="fr-BE" sz="260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BE" sz="260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presented</a:t>
            </a:r>
            <a:r>
              <a:rPr lang="fr-BE" sz="260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by section </a:t>
            </a:r>
            <a:r>
              <a:rPr lang="fr-BE" sz="260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coordinator</a:t>
            </a:r>
            <a:r>
              <a:rPr lang="fr-BE" sz="260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to April 2024 Sports commission and </a:t>
            </a:r>
            <a:r>
              <a:rPr lang="fr-BE" sz="260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approved</a:t>
            </a:r>
            <a:r>
              <a:rPr lang="fr-BE" sz="260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BE" sz="260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pending</a:t>
            </a:r>
            <a:r>
              <a:rPr lang="fr-BE" sz="260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proof of </a:t>
            </a:r>
            <a:r>
              <a:rPr lang="fr-BE" sz="260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proficiency</a:t>
            </a:r>
            <a:r>
              <a:rPr lang="fr-BE" sz="260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BE" sz="260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during</a:t>
            </a:r>
            <a:r>
              <a:rPr lang="fr-BE" sz="260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first </a:t>
            </a:r>
            <a:r>
              <a:rPr lang="fr-BE" sz="260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months</a:t>
            </a:r>
            <a:r>
              <a:rPr lang="fr-BE" sz="260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of </a:t>
            </a:r>
            <a:r>
              <a:rPr lang="fr-BE" sz="260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current</a:t>
            </a:r>
            <a:r>
              <a:rPr lang="fr-BE" sz="260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BE" sz="260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year</a:t>
            </a:r>
            <a:endParaRPr lang="fr-BE" sz="260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BE" sz="280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 2024, </a:t>
            </a:r>
            <a:r>
              <a:rPr lang="fr-BE" sz="2800" i="1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refer</a:t>
            </a:r>
            <a:r>
              <a:rPr lang="fr-BE" sz="2800" i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to </a:t>
            </a:r>
            <a:r>
              <a:rPr lang="fr-BE" sz="2800" i="1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decisions</a:t>
            </a:r>
            <a:r>
              <a:rPr lang="fr-BE" sz="2800" i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of 2023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BAC915-E840-45C2-BDF5-5EC58E5B6F28}" type="slidenum">
              <a:rPr lang="nl-BE" smtClean="0"/>
              <a:pPr/>
              <a:t>14</a:t>
            </a:fld>
            <a:endParaRPr lang="nl-BE"/>
          </a:p>
        </p:txBody>
      </p:sp>
      <p:pic>
        <p:nvPicPr>
          <p:cNvPr id="5" name="Image 4" descr="veste8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14282" y="165853"/>
            <a:ext cx="1143008" cy="11749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78705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4" name="Rectangle 4"/>
          <p:cNvSpPr>
            <a:spLocks noGrp="1" noChangeArrowheads="1"/>
          </p:cNvSpPr>
          <p:nvPr>
            <p:ph type="title"/>
          </p:nvPr>
        </p:nvSpPr>
        <p:spPr>
          <a:xfrm>
            <a:off x="1475656" y="155448"/>
            <a:ext cx="7211144" cy="1252728"/>
          </a:xfrm>
          <a:noFill/>
          <a:ln/>
        </p:spPr>
        <p:txBody>
          <a:bodyPr/>
          <a:lstStyle/>
          <a:p>
            <a:r>
              <a:rPr lang="fr-BE">
                <a:solidFill>
                  <a:srgbClr val="FF0000"/>
                </a:solidFill>
              </a:rPr>
              <a:t>To conclude</a:t>
            </a:r>
            <a:endParaRPr lang="en-US">
              <a:solidFill>
                <a:srgbClr val="FF0000"/>
              </a:solidFill>
            </a:endParaRPr>
          </a:p>
        </p:txBody>
      </p:sp>
      <p:sp>
        <p:nvSpPr>
          <p:cNvPr id="40963" name="Rectangle 3"/>
          <p:cNvSpPr>
            <a:spLocks noGrp="1" noChangeArrowheads="1"/>
          </p:cNvSpPr>
          <p:nvPr>
            <p:ph idx="1"/>
          </p:nvPr>
        </p:nvSpPr>
        <p:spPr>
          <a:xfrm>
            <a:off x="500034" y="2000240"/>
            <a:ext cx="8229600" cy="4114800"/>
          </a:xfrm>
        </p:spPr>
        <p:txBody>
          <a:bodyPr>
            <a:normAutofit fontScale="92500" lnSpcReduction="10000"/>
          </a:bodyPr>
          <a:lstStyle/>
          <a:p>
            <a:pPr>
              <a:buClr>
                <a:srgbClr val="FFFF00"/>
              </a:buClr>
            </a:pPr>
            <a:r>
              <a:rPr lang="fr-BE" sz="2400" i="1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Adverse </a:t>
            </a:r>
            <a:r>
              <a:rPr lang="fr-BE" sz="2400" i="1" err="1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effects</a:t>
            </a:r>
            <a:r>
              <a:rPr lang="fr-BE" sz="2400" i="1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of COVID </a:t>
            </a:r>
            <a:r>
              <a:rPr lang="fr-BE" sz="2400" i="1" err="1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pandemy</a:t>
            </a:r>
            <a:r>
              <a:rPr lang="fr-BE" sz="2400" i="1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are </a:t>
            </a:r>
            <a:r>
              <a:rPr lang="fr-BE" sz="2400" i="1" err="1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vanishing</a:t>
            </a:r>
            <a:endParaRPr lang="fr-BE" sz="2400" i="1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  <a:p>
            <a:pPr>
              <a:buClr>
                <a:srgbClr val="FFFF00"/>
              </a:buClr>
            </a:pPr>
            <a:r>
              <a:rPr lang="fr-BE" sz="2400" i="1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Messages are : </a:t>
            </a:r>
          </a:p>
          <a:p>
            <a:pPr lvl="1">
              <a:buClr>
                <a:srgbClr val="FFFF00"/>
              </a:buClr>
            </a:pPr>
            <a:r>
              <a:rPr lang="fr-BE" sz="2200" i="1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Promote participation to </a:t>
            </a:r>
            <a:r>
              <a:rPr lang="fr-BE" sz="2200" i="1" err="1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aeromodelling</a:t>
            </a:r>
            <a:r>
              <a:rPr lang="fr-BE" sz="2200" i="1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fr-BE" sz="2200" i="1" err="1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competitions</a:t>
            </a:r>
            <a:r>
              <a:rPr lang="fr-BE" sz="2200" i="1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fr-BE" sz="2200" i="1" err="1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everywhere</a:t>
            </a:r>
            <a:r>
              <a:rPr lang="fr-BE" sz="2200" i="1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and at all times – </a:t>
            </a:r>
            <a:r>
              <a:rPr lang="fr-BE" sz="2200" i="1" err="1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competition</a:t>
            </a:r>
            <a:r>
              <a:rPr lang="fr-BE" sz="2200" i="1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fr-BE" sz="2200" i="1" err="1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is</a:t>
            </a:r>
            <a:r>
              <a:rPr lang="fr-BE" sz="2200" i="1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vital for </a:t>
            </a:r>
            <a:r>
              <a:rPr lang="fr-BE" sz="2200" i="1" err="1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progress</a:t>
            </a:r>
            <a:r>
              <a:rPr lang="fr-BE" sz="2200" i="1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!</a:t>
            </a:r>
          </a:p>
          <a:p>
            <a:pPr lvl="1">
              <a:buClr>
                <a:srgbClr val="FFFF00"/>
              </a:buClr>
            </a:pPr>
            <a:r>
              <a:rPr lang="fr-BE" sz="2200" i="1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Encourage participation of </a:t>
            </a:r>
            <a:r>
              <a:rPr lang="fr-BE" sz="2200" i="1" err="1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members</a:t>
            </a:r>
            <a:r>
              <a:rPr lang="fr-BE" sz="2200" i="1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fr-BE" sz="2200" i="1" err="1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from</a:t>
            </a:r>
            <a:r>
              <a:rPr lang="fr-BE" sz="2200" i="1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the </a:t>
            </a:r>
            <a:r>
              <a:rPr lang="fr-BE" sz="2200" i="1" err="1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organising</a:t>
            </a:r>
            <a:r>
              <a:rPr lang="fr-BE" sz="2200" i="1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club</a:t>
            </a:r>
          </a:p>
          <a:p>
            <a:pPr>
              <a:buClr>
                <a:srgbClr val="FFFF00"/>
              </a:buClr>
            </a:pPr>
            <a:r>
              <a:rPr lang="fr-BE" sz="2400" i="1" err="1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Sadly</a:t>
            </a:r>
            <a:r>
              <a:rPr lang="fr-BE" sz="2400" i="1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fr-BE" sz="2400" i="1" err="1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travel</a:t>
            </a:r>
            <a:r>
              <a:rPr lang="fr-BE" sz="2400" i="1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fr-BE" sz="2400" i="1" err="1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costs</a:t>
            </a:r>
            <a:r>
              <a:rPr lang="fr-BE" sz="2400" i="1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fr-BE" sz="2400" i="1" err="1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increased</a:t>
            </a:r>
            <a:r>
              <a:rPr lang="fr-BE" sz="2400" i="1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fr-BE" sz="2400" i="1" err="1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very</a:t>
            </a:r>
            <a:r>
              <a:rPr lang="fr-BE" sz="2400" i="1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fr-BE" sz="2400" i="1" err="1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significantly</a:t>
            </a:r>
            <a:r>
              <a:rPr lang="fr-BE" sz="2400" i="1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…</a:t>
            </a:r>
          </a:p>
          <a:p>
            <a:pPr>
              <a:buClr>
                <a:srgbClr val="FFFF00"/>
              </a:buClr>
            </a:pPr>
            <a:r>
              <a:rPr lang="fr-BE" sz="2400" i="1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Adverse </a:t>
            </a:r>
            <a:r>
              <a:rPr lang="fr-BE" sz="2400" i="1" err="1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effects</a:t>
            </a:r>
            <a:r>
              <a:rPr lang="fr-BE" sz="2400" i="1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of international situation (Ukraine, Israël, etc…) </a:t>
            </a:r>
          </a:p>
          <a:p>
            <a:pPr>
              <a:buClr>
                <a:srgbClr val="FFFF00"/>
              </a:buClr>
            </a:pPr>
            <a:r>
              <a:rPr lang="fr-BE" sz="2400" i="1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Always </a:t>
            </a:r>
            <a:r>
              <a:rPr lang="fr-BE" sz="2400" i="1" err="1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aim</a:t>
            </a:r>
            <a:r>
              <a:rPr lang="fr-BE" sz="2400" i="1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for the PODIUM (team or </a:t>
            </a:r>
            <a:r>
              <a:rPr lang="fr-BE" sz="2400" i="1" err="1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individual</a:t>
            </a:r>
            <a:r>
              <a:rPr lang="fr-BE" sz="2400" i="1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)</a:t>
            </a:r>
          </a:p>
          <a:p>
            <a:pPr>
              <a:buClr>
                <a:srgbClr val="FFFF00"/>
              </a:buClr>
            </a:pPr>
            <a:r>
              <a:rPr lang="fr-BE" sz="2400" i="1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Let us </a:t>
            </a:r>
            <a:r>
              <a:rPr lang="fr-BE" sz="2400" i="1" err="1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hope</a:t>
            </a:r>
            <a:r>
              <a:rPr lang="fr-BE" sz="2400" i="1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for the best !</a:t>
            </a:r>
          </a:p>
          <a:p>
            <a:pPr>
              <a:buClr>
                <a:srgbClr val="FFFF00"/>
              </a:buClr>
            </a:pPr>
            <a:endParaRPr lang="fr-BE" sz="2400" i="1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  <a:p>
            <a:endParaRPr lang="fr-FR" sz="2400" i="1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6D78A0-71F7-48AE-9EE9-DA4449F57973}" type="slidenum">
              <a:rPr lang="nl-BE" smtClean="0"/>
              <a:pPr/>
              <a:t>15</a:t>
            </a:fld>
            <a:endParaRPr lang="nl-BE"/>
          </a:p>
        </p:txBody>
      </p:sp>
      <p:pic>
        <p:nvPicPr>
          <p:cNvPr id="6" name="Image 5" descr="veste8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14282" y="214290"/>
            <a:ext cx="1143008" cy="117491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409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500"/>
                                        <p:tgtEl>
                                          <p:spTgt spid="409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409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4" dur="500"/>
                                        <p:tgtEl>
                                          <p:spTgt spid="409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409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409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/>
                                        <p:tgtEl>
                                          <p:spTgt spid="409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6" dur="500"/>
                                        <p:tgtEl>
                                          <p:spTgt spid="409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/>
                                        <p:tgtEl>
                                          <p:spTgt spid="409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409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/>
                                        <p:tgtEl>
                                          <p:spTgt spid="409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38" dur="500"/>
                                        <p:tgtEl>
                                          <p:spTgt spid="409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/>
                                        <p:tgtEl>
                                          <p:spTgt spid="409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44" dur="500"/>
                                        <p:tgtEl>
                                          <p:spTgt spid="409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/>
                                        <p:tgtEl>
                                          <p:spTgt spid="409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50" dur="500"/>
                                        <p:tgtEl>
                                          <p:spTgt spid="409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4B77687-5CD5-031C-6FC7-D962A9ED05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err="1">
                <a:solidFill>
                  <a:srgbClr val="FF0000"/>
                </a:solidFill>
              </a:rPr>
              <a:t>Medals</a:t>
            </a:r>
            <a:r>
              <a:rPr lang="fr-BE">
                <a:solidFill>
                  <a:srgbClr val="FF0000"/>
                </a:solidFill>
              </a:rPr>
              <a:t> and </a:t>
            </a:r>
            <a:r>
              <a:rPr lang="fr-BE" err="1">
                <a:solidFill>
                  <a:srgbClr val="FF0000"/>
                </a:solidFill>
              </a:rPr>
              <a:t>Thanks</a:t>
            </a:r>
            <a:endParaRPr lang="fr-BE">
              <a:solidFill>
                <a:srgbClr val="FF0000"/>
              </a:solidFill>
            </a:endParaRP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2A7551C-D0B9-B414-F676-E0718E19CE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Clr>
                <a:srgbClr val="FFFF00"/>
              </a:buClr>
            </a:pPr>
            <a:r>
              <a:rPr lang="fr-BE" sz="3200" err="1">
                <a:solidFill>
                  <a:srgbClr val="FFFF00"/>
                </a:solidFill>
              </a:rPr>
              <a:t>Thanks</a:t>
            </a:r>
            <a:r>
              <a:rPr lang="fr-BE" sz="3200">
                <a:solidFill>
                  <a:srgbClr val="FFFF00"/>
                </a:solidFill>
              </a:rPr>
              <a:t> to the </a:t>
            </a:r>
            <a:r>
              <a:rPr lang="fr-BE" sz="3200" err="1">
                <a:solidFill>
                  <a:srgbClr val="FFFF00"/>
                </a:solidFill>
              </a:rPr>
              <a:t>coordinators</a:t>
            </a:r>
            <a:r>
              <a:rPr lang="fr-BE" sz="3200">
                <a:solidFill>
                  <a:srgbClr val="FFFF00"/>
                </a:solidFill>
              </a:rPr>
              <a:t> of </a:t>
            </a:r>
            <a:r>
              <a:rPr lang="fr-BE" sz="3200" err="1">
                <a:solidFill>
                  <a:srgbClr val="FFFF00"/>
                </a:solidFill>
              </a:rPr>
              <a:t>our</a:t>
            </a:r>
            <a:r>
              <a:rPr lang="fr-BE" sz="3200">
                <a:solidFill>
                  <a:srgbClr val="FFFF00"/>
                </a:solidFill>
              </a:rPr>
              <a:t> sections</a:t>
            </a:r>
          </a:p>
          <a:p>
            <a:pPr>
              <a:buClr>
                <a:srgbClr val="FFFF00"/>
              </a:buClr>
            </a:pPr>
            <a:r>
              <a:rPr lang="fr-BE" sz="3200" err="1">
                <a:solidFill>
                  <a:srgbClr val="FFFF00"/>
                </a:solidFill>
              </a:rPr>
              <a:t>Medals</a:t>
            </a:r>
            <a:r>
              <a:rPr lang="fr-BE" sz="3200">
                <a:solidFill>
                  <a:srgbClr val="FFFF00"/>
                </a:solidFill>
              </a:rPr>
              <a:t> for all </a:t>
            </a:r>
            <a:r>
              <a:rPr lang="fr-BE" sz="3200" err="1">
                <a:solidFill>
                  <a:srgbClr val="FFFF00"/>
                </a:solidFill>
              </a:rPr>
              <a:t>laureates</a:t>
            </a:r>
            <a:r>
              <a:rPr lang="fr-BE" sz="3200">
                <a:solidFill>
                  <a:srgbClr val="FFFF00"/>
                </a:solidFill>
              </a:rPr>
              <a:t> in the </a:t>
            </a:r>
            <a:r>
              <a:rPr lang="fr-BE" sz="3200" err="1">
                <a:solidFill>
                  <a:srgbClr val="FFFF00"/>
                </a:solidFill>
              </a:rPr>
              <a:t>Belgian</a:t>
            </a:r>
            <a:r>
              <a:rPr lang="fr-BE" sz="3200">
                <a:solidFill>
                  <a:srgbClr val="FFFF00"/>
                </a:solidFill>
              </a:rPr>
              <a:t> </a:t>
            </a:r>
            <a:r>
              <a:rPr lang="fr-BE" sz="3200" err="1">
                <a:solidFill>
                  <a:srgbClr val="FFFF00"/>
                </a:solidFill>
              </a:rPr>
              <a:t>Championships</a:t>
            </a:r>
            <a:r>
              <a:rPr lang="fr-BE" sz="3200">
                <a:solidFill>
                  <a:srgbClr val="FFFF00"/>
                </a:solidFill>
              </a:rPr>
              <a:t> 2023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F2A70A15-98D9-AFCF-4F4D-FE658F2BE7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BAC915-E840-45C2-BDF5-5EC58E5B6F28}" type="slidenum">
              <a:rPr lang="nl-BE" smtClean="0"/>
              <a:pPr/>
              <a:t>16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2396682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1691680" y="188640"/>
            <a:ext cx="5951324" cy="1252728"/>
          </a:xfrm>
        </p:spPr>
        <p:txBody>
          <a:bodyPr>
            <a:normAutofit/>
          </a:bodyPr>
          <a:lstStyle/>
          <a:p>
            <a:r>
              <a:rPr lang="fr-BE" sz="5400" dirty="0" err="1">
                <a:solidFill>
                  <a:schemeClr val="accent2">
                    <a:lumMod val="75000"/>
                  </a:schemeClr>
                </a:solidFill>
              </a:rPr>
              <a:t>Obituary</a:t>
            </a:r>
            <a:endParaRPr lang="en-US" sz="54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7171" name="Rectangle 3"/>
          <p:cNvSpPr>
            <a:spLocks noGrp="1" noChangeArrowheads="1"/>
          </p:cNvSpPr>
          <p:nvPr>
            <p:ph idx="1"/>
          </p:nvPr>
        </p:nvSpPr>
        <p:spPr>
          <a:xfrm>
            <a:off x="1061049" y="1700047"/>
            <a:ext cx="7573993" cy="4753289"/>
          </a:xfrm>
        </p:spPr>
        <p:txBody>
          <a:bodyPr>
            <a:normAutofit/>
          </a:bodyPr>
          <a:lstStyle/>
          <a:p>
            <a:pPr marL="36900" indent="0">
              <a:lnSpc>
                <a:spcPct val="150000"/>
              </a:lnSpc>
              <a:buClr>
                <a:srgbClr val="FFFF00"/>
              </a:buClr>
              <a:buNone/>
            </a:pPr>
            <a:r>
              <a:rPr lang="fr-BE" sz="3400" i="1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ea typeface="Adobe Fangsong Std R" pitchFamily="18" charset="-128"/>
                <a:cs typeface="Arial" panose="020B0604020202020204" pitchFamily="34" charset="0"/>
              </a:rPr>
              <a:t>Augustin </a:t>
            </a:r>
            <a:r>
              <a:rPr lang="fr-BE" sz="3400" i="1" dirty="0" err="1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ea typeface="Adobe Fangsong Std R" pitchFamily="18" charset="-128"/>
                <a:cs typeface="Arial" panose="020B0604020202020204" pitchFamily="34" charset="0"/>
              </a:rPr>
              <a:t>Goddet</a:t>
            </a:r>
            <a:r>
              <a:rPr lang="fr-BE" sz="3400" i="1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ea typeface="Adobe Fangsong Std R" pitchFamily="18" charset="-128"/>
                <a:cs typeface="Arial" panose="020B0604020202020204" pitchFamily="34" charset="0"/>
              </a:rPr>
              <a:t> (82), former sport </a:t>
            </a:r>
            <a:r>
              <a:rPr lang="fr-BE" sz="3400" i="1" dirty="0" err="1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ea typeface="Adobe Fangsong Std R" pitchFamily="18" charset="-128"/>
                <a:cs typeface="Arial" panose="020B0604020202020204" pitchFamily="34" charset="0"/>
              </a:rPr>
              <a:t>director</a:t>
            </a:r>
            <a:r>
              <a:rPr lang="fr-BE" sz="3400" i="1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ea typeface="Adobe Fangsong Std R" pitchFamily="18" charset="-128"/>
                <a:cs typeface="Arial" panose="020B0604020202020204" pitchFamily="34" charset="0"/>
              </a:rPr>
              <a:t> and long time </a:t>
            </a:r>
            <a:r>
              <a:rPr lang="fr-BE" sz="3400" i="1" dirty="0" err="1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ea typeface="Adobe Fangsong Std R" pitchFamily="18" charset="-128"/>
                <a:cs typeface="Arial" panose="020B0604020202020204" pitchFamily="34" charset="0"/>
              </a:rPr>
              <a:t>competitor</a:t>
            </a:r>
            <a:r>
              <a:rPr lang="fr-BE" sz="3400" i="1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ea typeface="Adobe Fangsong Std R" pitchFamily="18" charset="-128"/>
                <a:cs typeface="Arial" panose="020B0604020202020204" pitchFamily="34" charset="0"/>
              </a:rPr>
              <a:t> in </a:t>
            </a:r>
            <a:r>
              <a:rPr lang="fr-BE" sz="3400" i="1" dirty="0" err="1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ea typeface="Adobe Fangsong Std R" pitchFamily="18" charset="-128"/>
                <a:cs typeface="Arial" panose="020B0604020202020204" pitchFamily="34" charset="0"/>
              </a:rPr>
              <a:t>Scale</a:t>
            </a:r>
            <a:r>
              <a:rPr lang="fr-BE" sz="3400" i="1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ea typeface="Adobe Fangsong Std R" pitchFamily="18" charset="-128"/>
                <a:cs typeface="Arial" panose="020B0604020202020204" pitchFamily="34" charset="0"/>
              </a:rPr>
              <a:t> </a:t>
            </a:r>
            <a:r>
              <a:rPr lang="fr-BE" sz="3400" i="1" dirty="0" err="1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ea typeface="Adobe Fangsong Std R" pitchFamily="18" charset="-128"/>
                <a:cs typeface="Arial" panose="020B0604020202020204" pitchFamily="34" charset="0"/>
              </a:rPr>
              <a:t>models</a:t>
            </a:r>
            <a:r>
              <a:rPr lang="fr-BE" sz="3400" i="1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ea typeface="Adobe Fangsong Std R" pitchFamily="18" charset="-128"/>
                <a:cs typeface="Arial" panose="020B0604020202020204" pitchFamily="34" charset="0"/>
              </a:rPr>
              <a:t> F4C </a:t>
            </a:r>
            <a:r>
              <a:rPr lang="fr-BE" sz="3400" i="1" dirty="0" err="1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ea typeface="Adobe Fangsong Std R" pitchFamily="18" charset="-128"/>
                <a:cs typeface="Arial" panose="020B0604020202020204" pitchFamily="34" charset="0"/>
              </a:rPr>
              <a:t>passed</a:t>
            </a:r>
            <a:r>
              <a:rPr lang="fr-BE" sz="3400" i="1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ea typeface="Adobe Fangsong Std R" pitchFamily="18" charset="-128"/>
                <a:cs typeface="Arial" panose="020B0604020202020204" pitchFamily="34" charset="0"/>
              </a:rPr>
              <a:t> </a:t>
            </a:r>
            <a:r>
              <a:rPr lang="fr-BE" sz="3400" i="1" dirty="0" err="1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ea typeface="Adobe Fangsong Std R" pitchFamily="18" charset="-128"/>
                <a:cs typeface="Arial" panose="020B0604020202020204" pitchFamily="34" charset="0"/>
              </a:rPr>
              <a:t>away</a:t>
            </a:r>
            <a:endParaRPr lang="fr-BE" sz="3100" i="1" dirty="0">
              <a:solidFill>
                <a:schemeClr val="accent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>
              <a:lnSpc>
                <a:spcPct val="150000"/>
              </a:lnSpc>
            </a:pPr>
            <a:endParaRPr lang="fr-BE" sz="3100" dirty="0">
              <a:solidFill>
                <a:schemeClr val="accent2">
                  <a:lumMod val="75000"/>
                </a:schemeClr>
              </a:solidFill>
              <a:latin typeface="Arial" panose="020B0604020202020204" pitchFamily="34" charset="0"/>
              <a:ea typeface="Adobe Fangsong Std R" pitchFamily="18" charset="-128"/>
              <a:cs typeface="Arial" panose="020B0604020202020204" pitchFamily="34" charset="0"/>
            </a:endParaRPr>
          </a:p>
        </p:txBody>
      </p:sp>
      <p:sp>
        <p:nvSpPr>
          <p:cNvPr id="5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42528B-3690-40F1-8D9A-127E73BAD4DF}" type="slidenum">
              <a:rPr lang="nl-BE"/>
              <a:pPr/>
              <a:t>2</a:t>
            </a:fld>
            <a:endParaRPr lang="nl-BE"/>
          </a:p>
        </p:txBody>
      </p:sp>
      <p:pic>
        <p:nvPicPr>
          <p:cNvPr id="6" name="Image 5" descr="veste8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14282" y="193025"/>
            <a:ext cx="1143008" cy="11749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21137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1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C639FE5-DA37-45E4-8BC2-659A58105E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57290" y="609600"/>
            <a:ext cx="7786710" cy="970450"/>
          </a:xfrm>
        </p:spPr>
        <p:txBody>
          <a:bodyPr>
            <a:normAutofit fontScale="90000"/>
          </a:bodyPr>
          <a:lstStyle/>
          <a:p>
            <a:pPr algn="ctr"/>
            <a:r>
              <a:rPr lang="fr-BE" sz="3100">
                <a:solidFill>
                  <a:srgbClr val="FF0000"/>
                </a:solidFill>
              </a:rPr>
              <a:t>As a </a:t>
            </a:r>
            <a:r>
              <a:rPr lang="fr-BE" sz="3100" err="1">
                <a:solidFill>
                  <a:srgbClr val="FF0000"/>
                </a:solidFill>
              </a:rPr>
              <a:t>reminder</a:t>
            </a:r>
            <a:r>
              <a:rPr lang="fr-BE" sz="3100">
                <a:solidFill>
                  <a:srgbClr val="FF0000"/>
                </a:solidFill>
              </a:rPr>
              <a:t>…</a:t>
            </a:r>
            <a:br>
              <a:rPr lang="fr-BE" sz="3100">
                <a:solidFill>
                  <a:srgbClr val="FF0000"/>
                </a:solidFill>
              </a:rPr>
            </a:br>
            <a:r>
              <a:rPr lang="fr-BE" sz="4900">
                <a:solidFill>
                  <a:srgbClr val="FF0000"/>
                </a:solidFill>
              </a:rPr>
              <a:t>Royal </a:t>
            </a:r>
            <a:r>
              <a:rPr lang="fr-BE" sz="4900" err="1">
                <a:solidFill>
                  <a:srgbClr val="FF0000"/>
                </a:solidFill>
              </a:rPr>
              <a:t>Decree</a:t>
            </a:r>
            <a:r>
              <a:rPr lang="fr-BE" sz="4900">
                <a:solidFill>
                  <a:srgbClr val="FF0000"/>
                </a:solidFill>
              </a:rPr>
              <a:t> « </a:t>
            </a:r>
            <a:r>
              <a:rPr lang="fr-BE" sz="4900" err="1">
                <a:solidFill>
                  <a:srgbClr val="FF0000"/>
                </a:solidFill>
              </a:rPr>
              <a:t>aeromodelling</a:t>
            </a:r>
            <a:r>
              <a:rPr lang="fr-BE" sz="4900">
                <a:solidFill>
                  <a:srgbClr val="FF0000"/>
                </a:solidFill>
              </a:rPr>
              <a:t> »</a:t>
            </a:r>
            <a:br>
              <a:rPr lang="fr-BE" sz="4900">
                <a:solidFill>
                  <a:srgbClr val="FF0000"/>
                </a:solidFill>
              </a:rPr>
            </a:br>
            <a:endParaRPr lang="fr-BE" sz="2700">
              <a:solidFill>
                <a:srgbClr val="FF0000"/>
              </a:solidFill>
            </a:endParaRP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D4B18BC-9304-4893-9C15-95E03BBECC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346" y="1732450"/>
            <a:ext cx="8279142" cy="4792894"/>
          </a:xfrm>
        </p:spPr>
        <p:txBody>
          <a:bodyPr>
            <a:normAutofit fontScale="85000" lnSpcReduction="20000"/>
          </a:bodyPr>
          <a:lstStyle/>
          <a:p>
            <a:pPr marL="457200" indent="-457200">
              <a:buClr>
                <a:srgbClr val="FFFF00"/>
              </a:buClr>
              <a:buFont typeface="Wingdings" panose="05000000000000000000" pitchFamily="2" charset="2"/>
              <a:buChar char="v"/>
            </a:pPr>
            <a:r>
              <a:rPr lang="en-US" sz="35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Transition period ended by Dec. 31 2023</a:t>
            </a:r>
          </a:p>
          <a:p>
            <a:pPr marL="457200" indent="-457200">
              <a:buClr>
                <a:srgbClr val="FFFF00"/>
              </a:buClr>
              <a:buFont typeface="Wingdings" panose="05000000000000000000" pitchFamily="2" charset="2"/>
              <a:buChar char="v"/>
            </a:pPr>
            <a:r>
              <a:rPr lang="en-US" sz="33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Finally a “legal status” for aeromodelling</a:t>
            </a:r>
          </a:p>
          <a:p>
            <a:pPr marL="457200" indent="-457200">
              <a:buClr>
                <a:srgbClr val="FFFF00"/>
              </a:buClr>
              <a:buFont typeface="Wingdings" panose="05000000000000000000" pitchFamily="2" charset="2"/>
              <a:buChar char="v"/>
            </a:pPr>
            <a:r>
              <a:rPr lang="en-US" sz="28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Imposed to all Belgian aeromodellers, including those participating in competitions : </a:t>
            </a:r>
          </a:p>
          <a:p>
            <a:pPr marL="834300" lvl="1" indent="-457200">
              <a:buClr>
                <a:srgbClr val="FFFF00"/>
              </a:buClr>
              <a:buFont typeface="Wingdings" panose="05000000000000000000" pitchFamily="2" charset="2"/>
              <a:buChar char="v"/>
            </a:pPr>
            <a:r>
              <a:rPr lang="en-US" sz="26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Display registration number on the model: BELmomv6noi0ylrk </a:t>
            </a:r>
            <a:r>
              <a:rPr lang="en-US" sz="260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 BELp4n3hs2gan2ae</a:t>
            </a:r>
            <a:endParaRPr lang="en-US" sz="2600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34300" lvl="1" indent="-457200">
              <a:buClr>
                <a:srgbClr val="FFFF00"/>
              </a:buClr>
              <a:buFont typeface="Wingdings" panose="05000000000000000000" pitchFamily="2" charset="2"/>
              <a:buChar char="v"/>
            </a:pPr>
            <a:r>
              <a:rPr lang="en-US" sz="26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Proof of proficiency “brevet A” at the least</a:t>
            </a:r>
          </a:p>
          <a:p>
            <a:pPr marL="457200" indent="-457200">
              <a:buClr>
                <a:srgbClr val="FFFF00"/>
              </a:buClr>
              <a:buFont typeface="Wingdings" panose="05000000000000000000" pitchFamily="2" charset="2"/>
              <a:buChar char="v"/>
            </a:pPr>
            <a:r>
              <a:rPr lang="en-US" sz="28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Foreign pilots participating in Belgian competitions need to follow the EU rules</a:t>
            </a:r>
          </a:p>
          <a:p>
            <a:pPr marL="834300" lvl="1" indent="-457200">
              <a:buClr>
                <a:srgbClr val="FFFF00"/>
              </a:buClr>
              <a:buFont typeface="Wingdings" panose="05000000000000000000" pitchFamily="2" charset="2"/>
              <a:buChar char="v"/>
            </a:pPr>
            <a:r>
              <a:rPr lang="en-US" sz="26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Registered in their country of origin</a:t>
            </a:r>
          </a:p>
          <a:p>
            <a:pPr marL="834300" lvl="1" indent="-457200">
              <a:buClr>
                <a:srgbClr val="FFFF00"/>
              </a:buClr>
              <a:buFont typeface="Wingdings" panose="05000000000000000000" pitchFamily="2" charset="2"/>
              <a:buChar char="v"/>
            </a:pPr>
            <a:r>
              <a:rPr lang="en-US" sz="26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Carry a proof of proficiency</a:t>
            </a:r>
          </a:p>
          <a:p>
            <a:pPr marL="834300" lvl="1" indent="-457200">
              <a:buClr>
                <a:srgbClr val="FFFF00"/>
              </a:buClr>
              <a:buFont typeface="Wingdings" panose="05000000000000000000" pitchFamily="2" charset="2"/>
              <a:buChar char="v"/>
            </a:pPr>
            <a:r>
              <a:rPr lang="en-US" sz="26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Abide to rules of host club or country</a:t>
            </a:r>
            <a:endParaRPr lang="fr-BE" sz="2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42AFACFE-A98E-4476-BC48-B5E3519037DB}"/>
              </a:ext>
            </a:extLst>
          </p:cNvPr>
          <p:cNvSpPr>
            <a:spLocks noGrp="1"/>
          </p:cNvSpPr>
          <p:nvPr>
            <p:ph type="sldNum" idx="4294967295"/>
          </p:nvPr>
        </p:nvSpPr>
        <p:spPr/>
        <p:txBody>
          <a:bodyPr/>
          <a:lstStyle/>
          <a:p>
            <a:pPr>
              <a:defRPr/>
            </a:pPr>
            <a:fld id="{308F4067-D24C-4DC3-A6C1-4AADBB73056C}" type="slidenum">
              <a:rPr lang="fr-BE" smtClean="0"/>
              <a:pPr>
                <a:defRPr/>
              </a:pPr>
              <a:t>3</a:t>
            </a:fld>
            <a:endParaRPr lang="fr-BE"/>
          </a:p>
        </p:txBody>
      </p:sp>
      <p:pic>
        <p:nvPicPr>
          <p:cNvPr id="5" name="Image 4" descr="veste8.gif">
            <a:extLst>
              <a:ext uri="{FF2B5EF4-FFF2-40B4-BE49-F238E27FC236}">
                <a16:creationId xmlns:a16="http://schemas.microsoft.com/office/drawing/2014/main" id="{627BAD11-75C6-4D36-AD05-704013826016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14282" y="214290"/>
            <a:ext cx="1143008" cy="1174915"/>
          </a:xfrm>
          <a:prstGeom prst="rect">
            <a:avLst/>
          </a:prstGeom>
        </p:spPr>
      </p:pic>
      <p:sp>
        <p:nvSpPr>
          <p:cNvPr id="6" name="Rectangle 1">
            <a:extLst>
              <a:ext uri="{FF2B5EF4-FFF2-40B4-BE49-F238E27FC236}">
                <a16:creationId xmlns:a16="http://schemas.microsoft.com/office/drawing/2014/main" id="{5C8E2B89-610E-52AE-D7E2-F394DAF3A7F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1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BELp4n3hs2gan2ae</a:t>
            </a:r>
            <a:r>
              <a:rPr kumimoji="0" lang="fr-FR" altLang="fr-FR" sz="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0" lang="fr-FR" altLang="fr-FR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id="{C26A4E38-556A-2437-4B51-00C1933553F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1524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1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BELp4n3hs2gan2ae</a:t>
            </a:r>
            <a:r>
              <a:rPr kumimoji="0" lang="fr-FR" altLang="fr-FR" sz="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0" lang="fr-FR" altLang="fr-FR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8" name="Rectangle 3">
            <a:extLst>
              <a:ext uri="{FF2B5EF4-FFF2-40B4-BE49-F238E27FC236}">
                <a16:creationId xmlns:a16="http://schemas.microsoft.com/office/drawing/2014/main" id="{4B5A19BC-E3F8-E481-C86C-E10A509F322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800" y="3048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1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BELp4n3hs2gan2ae</a:t>
            </a:r>
            <a:r>
              <a:rPr kumimoji="0" lang="fr-FR" altLang="fr-FR" sz="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0" lang="fr-FR" altLang="fr-FR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654631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C639FE5-DA37-45E4-8BC2-659A58105E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57290" y="609600"/>
            <a:ext cx="7786710" cy="970450"/>
          </a:xfrm>
        </p:spPr>
        <p:txBody>
          <a:bodyPr>
            <a:normAutofit fontScale="90000"/>
          </a:bodyPr>
          <a:lstStyle/>
          <a:p>
            <a:pPr algn="ctr"/>
            <a:r>
              <a:rPr lang="fr-BE" sz="4900" dirty="0">
                <a:solidFill>
                  <a:srgbClr val="FF0000"/>
                </a:solidFill>
              </a:rPr>
              <a:t>Royal </a:t>
            </a:r>
            <a:r>
              <a:rPr lang="fr-BE" sz="4900" dirty="0" err="1">
                <a:solidFill>
                  <a:srgbClr val="FF0000"/>
                </a:solidFill>
              </a:rPr>
              <a:t>Decree</a:t>
            </a:r>
            <a:r>
              <a:rPr lang="fr-BE" sz="4900" dirty="0">
                <a:solidFill>
                  <a:srgbClr val="FF0000"/>
                </a:solidFill>
              </a:rPr>
              <a:t> </a:t>
            </a:r>
            <a:r>
              <a:rPr lang="fr-BE" sz="4900" dirty="0" err="1">
                <a:solidFill>
                  <a:srgbClr val="FF0000"/>
                </a:solidFill>
              </a:rPr>
              <a:t>implementation</a:t>
            </a:r>
            <a:br>
              <a:rPr lang="fr-BE" sz="4900" dirty="0">
                <a:solidFill>
                  <a:srgbClr val="FF0000"/>
                </a:solidFill>
              </a:rPr>
            </a:br>
            <a:endParaRPr lang="fr-BE" sz="2700" dirty="0">
              <a:solidFill>
                <a:srgbClr val="FF0000"/>
              </a:solidFill>
            </a:endParaRP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D4B18BC-9304-4893-9C15-95E03BBECC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346" y="1732450"/>
            <a:ext cx="8279142" cy="4792894"/>
          </a:xfrm>
        </p:spPr>
        <p:txBody>
          <a:bodyPr>
            <a:normAutofit fontScale="77500" lnSpcReduction="20000"/>
          </a:bodyPr>
          <a:lstStyle/>
          <a:p>
            <a:pPr marL="457200" indent="-457200">
              <a:buClr>
                <a:srgbClr val="FFFF00"/>
              </a:buClr>
              <a:buFont typeface="Wingdings" panose="05000000000000000000" pitchFamily="2" charset="2"/>
              <a:buChar char="v"/>
            </a:pPr>
            <a:r>
              <a:rPr lang="en-US" sz="35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National competitions are </a:t>
            </a:r>
            <a:r>
              <a:rPr lang="en-US" sz="3500" i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NOT</a:t>
            </a:r>
            <a:r>
              <a:rPr lang="en-US" sz="35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“public events” – only members of the Belgian Aeromodellers League (AAM and VML) are invited by our yearly calendar</a:t>
            </a:r>
          </a:p>
          <a:p>
            <a:pPr marL="457200" indent="-457200">
              <a:buClr>
                <a:srgbClr val="FFFF00"/>
              </a:buClr>
              <a:buFont typeface="Wingdings" panose="05000000000000000000" pitchFamily="2" charset="2"/>
              <a:buChar char="v"/>
            </a:pPr>
            <a:r>
              <a:rPr lang="en-US" sz="35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Occasional spectators are not </a:t>
            </a:r>
            <a:r>
              <a:rPr lang="en-US" sz="3500" i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explicitly</a:t>
            </a:r>
            <a:r>
              <a:rPr lang="en-US" sz="35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invited</a:t>
            </a:r>
          </a:p>
          <a:p>
            <a:pPr marL="457200" indent="-457200">
              <a:buClr>
                <a:srgbClr val="FFFF00"/>
              </a:buClr>
              <a:buFont typeface="Wingdings" panose="05000000000000000000" pitchFamily="2" charset="2"/>
              <a:buChar char="v"/>
            </a:pPr>
            <a:r>
              <a:rPr lang="en-US" sz="35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“Level A brevet” is required for all pilots, pending verification by the organizing club – </a:t>
            </a:r>
            <a:r>
              <a:rPr lang="en-US" sz="3500" i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NOT</a:t>
            </a:r>
            <a:r>
              <a:rPr lang="en-US" sz="35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 job for the section coordinator or sport director </a:t>
            </a:r>
          </a:p>
          <a:p>
            <a:pPr marL="457200" indent="-457200">
              <a:buClr>
                <a:srgbClr val="FFFF00"/>
              </a:buClr>
              <a:buFont typeface="Wingdings" panose="05000000000000000000" pitchFamily="2" charset="2"/>
              <a:buChar char="v"/>
            </a:pPr>
            <a:r>
              <a:rPr lang="en-US" sz="3500" i="1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 a reminder, all pilots participating in national competitions must carry and display FAI license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42AFACFE-A98E-4476-BC48-B5E3519037DB}"/>
              </a:ext>
            </a:extLst>
          </p:cNvPr>
          <p:cNvSpPr>
            <a:spLocks noGrp="1"/>
          </p:cNvSpPr>
          <p:nvPr>
            <p:ph type="sldNum" idx="4294967295"/>
          </p:nvPr>
        </p:nvSpPr>
        <p:spPr/>
        <p:txBody>
          <a:bodyPr/>
          <a:lstStyle/>
          <a:p>
            <a:pPr>
              <a:defRPr/>
            </a:pPr>
            <a:fld id="{308F4067-D24C-4DC3-A6C1-4AADBB73056C}" type="slidenum">
              <a:rPr lang="fr-BE" smtClean="0"/>
              <a:pPr>
                <a:defRPr/>
              </a:pPr>
              <a:t>4</a:t>
            </a:fld>
            <a:endParaRPr lang="fr-BE"/>
          </a:p>
        </p:txBody>
      </p:sp>
      <p:pic>
        <p:nvPicPr>
          <p:cNvPr id="5" name="Image 4" descr="veste8.gif">
            <a:extLst>
              <a:ext uri="{FF2B5EF4-FFF2-40B4-BE49-F238E27FC236}">
                <a16:creationId xmlns:a16="http://schemas.microsoft.com/office/drawing/2014/main" id="{627BAD11-75C6-4D36-AD05-704013826016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14282" y="214290"/>
            <a:ext cx="1143008" cy="11749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05343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1691680" y="188640"/>
            <a:ext cx="7452320" cy="1252728"/>
          </a:xfrm>
        </p:spPr>
        <p:txBody>
          <a:bodyPr>
            <a:normAutofit/>
          </a:bodyPr>
          <a:lstStyle/>
          <a:p>
            <a:r>
              <a:rPr lang="fr-BE" err="1">
                <a:solidFill>
                  <a:srgbClr val="FF0000"/>
                </a:solidFill>
              </a:rPr>
              <a:t>Overview</a:t>
            </a:r>
            <a:r>
              <a:rPr lang="fr-BE">
                <a:solidFill>
                  <a:srgbClr val="FF0000"/>
                </a:solidFill>
              </a:rPr>
              <a:t> </a:t>
            </a:r>
            <a:r>
              <a:rPr lang="fr-BE" err="1">
                <a:solidFill>
                  <a:srgbClr val="FF0000"/>
                </a:solidFill>
              </a:rPr>
              <a:t>sporting</a:t>
            </a:r>
            <a:r>
              <a:rPr lang="fr-BE">
                <a:solidFill>
                  <a:srgbClr val="FF0000"/>
                </a:solidFill>
              </a:rPr>
              <a:t> </a:t>
            </a:r>
            <a:r>
              <a:rPr lang="fr-BE" err="1">
                <a:solidFill>
                  <a:srgbClr val="FF0000"/>
                </a:solidFill>
              </a:rPr>
              <a:t>season</a:t>
            </a:r>
            <a:r>
              <a:rPr lang="fr-BE">
                <a:solidFill>
                  <a:srgbClr val="FF0000"/>
                </a:solidFill>
              </a:rPr>
              <a:t> 2023</a:t>
            </a:r>
            <a:endParaRPr lang="en-US">
              <a:solidFill>
                <a:srgbClr val="FF0000"/>
              </a:solidFill>
            </a:endParaRPr>
          </a:p>
        </p:txBody>
      </p:sp>
      <p:sp>
        <p:nvSpPr>
          <p:cNvPr id="7171" name="Rectangle 3"/>
          <p:cNvSpPr>
            <a:spLocks noGrp="1" noChangeArrowheads="1"/>
          </p:cNvSpPr>
          <p:nvPr>
            <p:ph idx="1"/>
          </p:nvPr>
        </p:nvSpPr>
        <p:spPr>
          <a:xfrm>
            <a:off x="183105" y="1700047"/>
            <a:ext cx="8464578" cy="4753289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50000"/>
              </a:lnSpc>
              <a:buClr>
                <a:srgbClr val="FFFF00"/>
              </a:buClr>
            </a:pPr>
            <a:r>
              <a:rPr lang="fr-BE" sz="3400" dirty="0">
                <a:solidFill>
                  <a:srgbClr val="FFFF00"/>
                </a:solidFill>
                <a:latin typeface="Arial" panose="020B0604020202020204" pitchFamily="34" charset="0"/>
                <a:ea typeface="Adobe Fangsong Std R" pitchFamily="18" charset="-128"/>
                <a:cs typeface="Arial" panose="020B0604020202020204" pitchFamily="34" charset="0"/>
              </a:rPr>
              <a:t>72 dates </a:t>
            </a:r>
            <a:r>
              <a:rPr lang="fr-BE" sz="3400" dirty="0" err="1">
                <a:solidFill>
                  <a:srgbClr val="FFFF00"/>
                </a:solidFill>
                <a:latin typeface="Arial" panose="020B0604020202020204" pitchFamily="34" charset="0"/>
                <a:ea typeface="Adobe Fangsong Std R" pitchFamily="18" charset="-128"/>
                <a:cs typeface="Arial" panose="020B0604020202020204" pitchFamily="34" charset="0"/>
              </a:rPr>
              <a:t>planned</a:t>
            </a:r>
            <a:r>
              <a:rPr lang="fr-BE" sz="3400" dirty="0">
                <a:solidFill>
                  <a:srgbClr val="FFFF00"/>
                </a:solidFill>
                <a:latin typeface="Arial" panose="020B0604020202020204" pitchFamily="34" charset="0"/>
                <a:ea typeface="Adobe Fangsong Std R" pitchFamily="18" charset="-128"/>
                <a:cs typeface="Arial" panose="020B0604020202020204" pitchFamily="34" charset="0"/>
              </a:rPr>
              <a:t> </a:t>
            </a:r>
            <a:r>
              <a:rPr lang="fr-BE" sz="3400" dirty="0" err="1">
                <a:solidFill>
                  <a:srgbClr val="FFFF00"/>
                </a:solidFill>
                <a:latin typeface="Arial" panose="020B0604020202020204" pitchFamily="34" charset="0"/>
                <a:ea typeface="Adobe Fangsong Std R" pitchFamily="18" charset="-128"/>
                <a:cs typeface="Arial" panose="020B0604020202020204" pitchFamily="34" charset="0"/>
              </a:rPr>
              <a:t>initially</a:t>
            </a:r>
            <a:r>
              <a:rPr lang="fr-BE" sz="3400" dirty="0">
                <a:solidFill>
                  <a:srgbClr val="FFFF00"/>
                </a:solidFill>
                <a:latin typeface="Arial" panose="020B0604020202020204" pitchFamily="34" charset="0"/>
                <a:ea typeface="Adobe Fangsong Std R" pitchFamily="18" charset="-128"/>
                <a:cs typeface="Arial" panose="020B0604020202020204" pitchFamily="34" charset="0"/>
              </a:rPr>
              <a:t> (61 in 2022) – </a:t>
            </a:r>
            <a:r>
              <a:rPr lang="fr-BE" sz="3400" dirty="0" err="1">
                <a:solidFill>
                  <a:srgbClr val="FFFF00"/>
                </a:solidFill>
                <a:latin typeface="Arial" panose="020B0604020202020204" pitchFamily="34" charset="0"/>
                <a:ea typeface="Adobe Fangsong Std R" pitchFamily="18" charset="-128"/>
                <a:cs typeface="Arial" panose="020B0604020202020204" pitchFamily="34" charset="0"/>
              </a:rPr>
              <a:t>most</a:t>
            </a:r>
            <a:r>
              <a:rPr lang="fr-BE" sz="3400" dirty="0">
                <a:solidFill>
                  <a:srgbClr val="FFFF00"/>
                </a:solidFill>
                <a:latin typeface="Arial" panose="020B0604020202020204" pitchFamily="34" charset="0"/>
                <a:ea typeface="Adobe Fangsong Std R" pitchFamily="18" charset="-128"/>
                <a:cs typeface="Arial" panose="020B0604020202020204" pitchFamily="34" charset="0"/>
              </a:rPr>
              <a:t> sections </a:t>
            </a:r>
            <a:r>
              <a:rPr lang="fr-BE" sz="3400" dirty="0" err="1">
                <a:solidFill>
                  <a:srgbClr val="FFFF00"/>
                </a:solidFill>
                <a:latin typeface="Arial" panose="020B0604020202020204" pitchFamily="34" charset="0"/>
                <a:ea typeface="Adobe Fangsong Std R" pitchFamily="18" charset="-128"/>
                <a:cs typeface="Arial" panose="020B0604020202020204" pitchFamily="34" charset="0"/>
              </a:rPr>
              <a:t>completed</a:t>
            </a:r>
            <a:r>
              <a:rPr lang="fr-BE" sz="3400" dirty="0">
                <a:solidFill>
                  <a:srgbClr val="FFFF00"/>
                </a:solidFill>
                <a:latin typeface="Arial" panose="020B0604020202020204" pitchFamily="34" charset="0"/>
                <a:ea typeface="Adobe Fangsong Std R" pitchFamily="18" charset="-128"/>
                <a:cs typeface="Arial" panose="020B0604020202020204" pitchFamily="34" charset="0"/>
              </a:rPr>
              <a:t> initial planning</a:t>
            </a:r>
          </a:p>
          <a:p>
            <a:pPr>
              <a:lnSpc>
                <a:spcPct val="150000"/>
              </a:lnSpc>
              <a:buClr>
                <a:srgbClr val="FFFF00"/>
              </a:buClr>
            </a:pPr>
            <a:r>
              <a:rPr lang="fr-BE" sz="3400" dirty="0">
                <a:solidFill>
                  <a:srgbClr val="FFFF00"/>
                </a:solidFill>
                <a:latin typeface="Arial" panose="020B0604020202020204" pitchFamily="34" charset="0"/>
                <a:ea typeface="Adobe Fangsong Std R" pitchFamily="18" charset="-128"/>
                <a:cs typeface="Arial" panose="020B0604020202020204" pitchFamily="34" charset="0"/>
              </a:rPr>
              <a:t>6 </a:t>
            </a:r>
            <a:r>
              <a:rPr lang="fr-BE" sz="3400" dirty="0" err="1">
                <a:solidFill>
                  <a:srgbClr val="FFFF00"/>
                </a:solidFill>
                <a:latin typeface="Arial" panose="020B0604020202020204" pitchFamily="34" charset="0"/>
                <a:ea typeface="Adobe Fangsong Std R" pitchFamily="18" charset="-128"/>
                <a:cs typeface="Arial" panose="020B0604020202020204" pitchFamily="34" charset="0"/>
              </a:rPr>
              <a:t>successful</a:t>
            </a:r>
            <a:r>
              <a:rPr lang="fr-BE" sz="3400" dirty="0">
                <a:solidFill>
                  <a:srgbClr val="FFFF00"/>
                </a:solidFill>
                <a:latin typeface="Arial" panose="020B0604020202020204" pitchFamily="34" charset="0"/>
                <a:ea typeface="Adobe Fangsong Std R" pitchFamily="18" charset="-128"/>
                <a:cs typeface="Arial" panose="020B0604020202020204" pitchFamily="34" charset="0"/>
              </a:rPr>
              <a:t> international FAI </a:t>
            </a:r>
            <a:r>
              <a:rPr lang="fr-BE" sz="3400" dirty="0" err="1">
                <a:solidFill>
                  <a:srgbClr val="FFFF00"/>
                </a:solidFill>
                <a:latin typeface="Arial" panose="020B0604020202020204" pitchFamily="34" charset="0"/>
                <a:ea typeface="Adobe Fangsong Std R" pitchFamily="18" charset="-128"/>
                <a:cs typeface="Arial" panose="020B0604020202020204" pitchFamily="34" charset="0"/>
              </a:rPr>
              <a:t>competitions</a:t>
            </a:r>
            <a:endParaRPr lang="fr-BE" sz="3400" dirty="0">
              <a:solidFill>
                <a:srgbClr val="FFFF00"/>
              </a:solidFill>
              <a:latin typeface="Arial" panose="020B0604020202020204" pitchFamily="34" charset="0"/>
              <a:ea typeface="Adobe Fangsong Std R" pitchFamily="18" charset="-128"/>
              <a:cs typeface="Arial" panose="020B0604020202020204" pitchFamily="34" charset="0"/>
            </a:endParaRPr>
          </a:p>
          <a:p>
            <a:pPr marL="450000" lvl="1" indent="0">
              <a:lnSpc>
                <a:spcPct val="150000"/>
              </a:lnSpc>
              <a:buClr>
                <a:srgbClr val="FFFF00"/>
              </a:buClr>
              <a:buNone/>
            </a:pPr>
            <a:r>
              <a:rPr lang="fr-BE" sz="31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F1		</a:t>
            </a:r>
            <a:r>
              <a:rPr lang="fr-BE" sz="3100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Noizé</a:t>
            </a:r>
            <a:r>
              <a:rPr lang="fr-BE" sz="31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(FRA)		- F3B		</a:t>
            </a:r>
            <a:r>
              <a:rPr lang="fr-BE" sz="3100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Büllingen</a:t>
            </a:r>
            <a:endParaRPr lang="fr-BE" sz="3100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0000" lvl="1" indent="0">
              <a:lnSpc>
                <a:spcPct val="150000"/>
              </a:lnSpc>
              <a:buClr>
                <a:srgbClr val="FFFF00"/>
              </a:buClr>
              <a:buNone/>
            </a:pPr>
            <a:r>
              <a:rPr lang="fr-BE" sz="31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F2		</a:t>
            </a:r>
            <a:r>
              <a:rPr lang="fr-BE" sz="3100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Wegnez</a:t>
            </a:r>
            <a:r>
              <a:rPr lang="fr-BE" sz="31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		- F3G	Anthisnes</a:t>
            </a:r>
          </a:p>
          <a:p>
            <a:pPr marL="450000" lvl="1" indent="0">
              <a:lnSpc>
                <a:spcPct val="150000"/>
              </a:lnSpc>
              <a:buClr>
                <a:srgbClr val="FFFF00"/>
              </a:buClr>
              <a:buNone/>
            </a:pPr>
            <a:r>
              <a:rPr lang="fr-BE" sz="31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F3A		Grandrieu			- </a:t>
            </a:r>
            <a:r>
              <a:rPr lang="fr-BE" sz="3100" dirty="0">
                <a:solidFill>
                  <a:srgbClr val="FFFF00"/>
                </a:solidFill>
                <a:latin typeface="Arial" panose="020B0604020202020204" pitchFamily="34" charset="0"/>
                <a:ea typeface="Adobe Fangsong Std R" pitchFamily="18" charset="-128"/>
                <a:cs typeface="Arial" panose="020B0604020202020204" pitchFamily="34" charset="0"/>
              </a:rPr>
              <a:t>F5B 	</a:t>
            </a:r>
            <a:r>
              <a:rPr lang="fr-BE" sz="3100" dirty="0" err="1">
                <a:solidFill>
                  <a:srgbClr val="FFFF00"/>
                </a:solidFill>
                <a:latin typeface="Arial" panose="020B0604020202020204" pitchFamily="34" charset="0"/>
                <a:ea typeface="Adobe Fangsong Std R" pitchFamily="18" charset="-128"/>
                <a:cs typeface="Arial" panose="020B0604020202020204" pitchFamily="34" charset="0"/>
              </a:rPr>
              <a:t>Thumaide</a:t>
            </a:r>
            <a:endParaRPr lang="fr-BE" sz="3100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>
              <a:lnSpc>
                <a:spcPct val="150000"/>
              </a:lnSpc>
            </a:pPr>
            <a:endParaRPr lang="fr-BE" sz="3100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>
              <a:lnSpc>
                <a:spcPct val="150000"/>
              </a:lnSpc>
            </a:pPr>
            <a:endParaRPr lang="fr-BE" sz="3100" dirty="0">
              <a:latin typeface="Arial" panose="020B0604020202020204" pitchFamily="34" charset="0"/>
              <a:ea typeface="Adobe Fangsong Std R" pitchFamily="18" charset="-128"/>
              <a:cs typeface="Arial" panose="020B0604020202020204" pitchFamily="34" charset="0"/>
            </a:endParaRPr>
          </a:p>
        </p:txBody>
      </p:sp>
      <p:sp>
        <p:nvSpPr>
          <p:cNvPr id="5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42528B-3690-40F1-8D9A-127E73BAD4DF}" type="slidenum">
              <a:rPr lang="nl-BE"/>
              <a:pPr/>
              <a:t>5</a:t>
            </a:fld>
            <a:endParaRPr lang="nl-BE"/>
          </a:p>
        </p:txBody>
      </p:sp>
      <p:pic>
        <p:nvPicPr>
          <p:cNvPr id="6" name="Image 5" descr="veste8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14282" y="193025"/>
            <a:ext cx="1143008" cy="117491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1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D0EC533-EE67-BC56-C2A2-61D5DE64D6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67744" y="404665"/>
            <a:ext cx="6182924" cy="720080"/>
          </a:xfrm>
        </p:spPr>
        <p:txBody>
          <a:bodyPr>
            <a:normAutofit/>
          </a:bodyPr>
          <a:lstStyle/>
          <a:p>
            <a:r>
              <a:rPr lang="fr-BE" err="1">
                <a:solidFill>
                  <a:srgbClr val="FF0000"/>
                </a:solidFill>
              </a:rPr>
              <a:t>Sporting</a:t>
            </a:r>
            <a:r>
              <a:rPr lang="fr-BE">
                <a:solidFill>
                  <a:srgbClr val="FF0000"/>
                </a:solidFill>
              </a:rPr>
              <a:t> </a:t>
            </a:r>
            <a:r>
              <a:rPr lang="fr-BE" err="1">
                <a:solidFill>
                  <a:srgbClr val="FF0000"/>
                </a:solidFill>
              </a:rPr>
              <a:t>season</a:t>
            </a:r>
            <a:r>
              <a:rPr lang="fr-BE">
                <a:solidFill>
                  <a:srgbClr val="FF0000"/>
                </a:solidFill>
              </a:rPr>
              <a:t> 2023</a:t>
            </a:r>
            <a:r>
              <a:rPr lang="fr-BE" sz="4000">
                <a:solidFill>
                  <a:srgbClr val="FF0000"/>
                </a:solidFill>
              </a:rPr>
              <a:t> </a:t>
            </a:r>
            <a:endParaRPr lang="fr-BE" sz="1600">
              <a:solidFill>
                <a:srgbClr val="FF0000"/>
              </a:solidFill>
            </a:endParaRP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EC5C81B-5A42-6638-AADE-08A1D9EC0B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346" y="1340768"/>
            <a:ext cx="8135126" cy="5256584"/>
          </a:xfrm>
        </p:spPr>
        <p:txBody>
          <a:bodyPr>
            <a:normAutofit fontScale="77500" lnSpcReduction="20000"/>
          </a:bodyPr>
          <a:lstStyle/>
          <a:p>
            <a:pPr marL="36900" indent="0">
              <a:buNone/>
            </a:pPr>
            <a:r>
              <a:rPr lang="fr-BE" dirty="0">
                <a:solidFill>
                  <a:srgbClr val="FFFF00"/>
                </a:solidFill>
              </a:rPr>
              <a:t>Cat.		N° </a:t>
            </a:r>
            <a:r>
              <a:rPr lang="fr-BE" dirty="0" err="1">
                <a:solidFill>
                  <a:srgbClr val="FFFF00"/>
                </a:solidFill>
              </a:rPr>
              <a:t>contests</a:t>
            </a:r>
            <a:r>
              <a:rPr lang="fr-BE" dirty="0">
                <a:solidFill>
                  <a:srgbClr val="FFFF00"/>
                </a:solidFill>
              </a:rPr>
              <a:t>	   N° pilots		N° </a:t>
            </a:r>
            <a:r>
              <a:rPr lang="fr-BE" dirty="0" err="1">
                <a:solidFill>
                  <a:srgbClr val="FFFF00"/>
                </a:solidFill>
              </a:rPr>
              <a:t>medals</a:t>
            </a:r>
            <a:r>
              <a:rPr lang="fr-BE" dirty="0">
                <a:solidFill>
                  <a:srgbClr val="FFFF00"/>
                </a:solidFill>
              </a:rPr>
              <a:t>			</a:t>
            </a:r>
            <a:r>
              <a:rPr lang="fr-BE" dirty="0" err="1">
                <a:solidFill>
                  <a:srgbClr val="FFFF00"/>
                </a:solidFill>
              </a:rPr>
              <a:t>Comments</a:t>
            </a:r>
            <a:endParaRPr lang="fr-BE" dirty="0">
              <a:solidFill>
                <a:srgbClr val="FFFF00"/>
              </a:solidFill>
            </a:endParaRPr>
          </a:p>
          <a:p>
            <a:pPr marL="36900" indent="0">
              <a:buNone/>
            </a:pPr>
            <a:r>
              <a:rPr lang="fr-BE" dirty="0">
                <a:solidFill>
                  <a:srgbClr val="FFFF00"/>
                </a:solidFill>
              </a:rPr>
              <a:t>F2B			4			7				3</a:t>
            </a:r>
          </a:p>
          <a:p>
            <a:pPr marL="36900" indent="0">
              <a:buNone/>
            </a:pPr>
            <a:r>
              <a:rPr lang="fr-BE" dirty="0">
                <a:solidFill>
                  <a:srgbClr val="FFFF00"/>
                </a:solidFill>
              </a:rPr>
              <a:t>F2D			4			3				1</a:t>
            </a:r>
          </a:p>
          <a:p>
            <a:pPr marL="36900" indent="0">
              <a:buNone/>
            </a:pPr>
            <a:r>
              <a:rPr lang="fr-BE" dirty="0">
                <a:solidFill>
                  <a:srgbClr val="FFFF00"/>
                </a:solidFill>
              </a:rPr>
              <a:t>F3A			6			9				3</a:t>
            </a:r>
          </a:p>
          <a:p>
            <a:pPr marL="36900" indent="0">
              <a:buNone/>
            </a:pPr>
            <a:r>
              <a:rPr lang="fr-BE" dirty="0">
                <a:solidFill>
                  <a:srgbClr val="FFFF00"/>
                </a:solidFill>
              </a:rPr>
              <a:t>F3B			1			6				3			3 </a:t>
            </a:r>
            <a:r>
              <a:rPr lang="fr-BE" dirty="0" err="1">
                <a:solidFill>
                  <a:srgbClr val="FFFF00"/>
                </a:solidFill>
              </a:rPr>
              <a:t>int</a:t>
            </a:r>
            <a:r>
              <a:rPr lang="fr-BE" dirty="0">
                <a:solidFill>
                  <a:srgbClr val="FFFF00"/>
                </a:solidFill>
              </a:rPr>
              <a:t>. </a:t>
            </a:r>
            <a:r>
              <a:rPr lang="fr-BE" dirty="0" err="1">
                <a:solidFill>
                  <a:srgbClr val="FFFF00"/>
                </a:solidFill>
              </a:rPr>
              <a:t>comp</a:t>
            </a:r>
            <a:r>
              <a:rPr lang="fr-BE" dirty="0">
                <a:solidFill>
                  <a:srgbClr val="FFFF00"/>
                </a:solidFill>
              </a:rPr>
              <a:t>.</a:t>
            </a:r>
          </a:p>
          <a:p>
            <a:pPr marL="36900" indent="0">
              <a:buNone/>
            </a:pPr>
            <a:r>
              <a:rPr lang="fr-BE" dirty="0">
                <a:solidFill>
                  <a:srgbClr val="FFFF00"/>
                </a:solidFill>
              </a:rPr>
              <a:t>F3C			2			3				3			2 </a:t>
            </a:r>
            <a:r>
              <a:rPr lang="fr-BE" dirty="0" err="1">
                <a:solidFill>
                  <a:srgbClr val="FFFF00"/>
                </a:solidFill>
              </a:rPr>
              <a:t>int</a:t>
            </a:r>
            <a:r>
              <a:rPr lang="fr-BE" dirty="0">
                <a:solidFill>
                  <a:srgbClr val="FFFF00"/>
                </a:solidFill>
              </a:rPr>
              <a:t>. </a:t>
            </a:r>
            <a:r>
              <a:rPr lang="fr-BE" dirty="0" err="1">
                <a:solidFill>
                  <a:srgbClr val="FFFF00"/>
                </a:solidFill>
              </a:rPr>
              <a:t>comp</a:t>
            </a:r>
            <a:r>
              <a:rPr lang="fr-BE" dirty="0">
                <a:solidFill>
                  <a:srgbClr val="FFFF00"/>
                </a:solidFill>
              </a:rPr>
              <a:t>.</a:t>
            </a:r>
          </a:p>
          <a:p>
            <a:pPr marL="36900" indent="0">
              <a:buNone/>
            </a:pPr>
            <a:r>
              <a:rPr lang="fr-BE" dirty="0">
                <a:solidFill>
                  <a:srgbClr val="FFFF00"/>
                </a:solidFill>
              </a:rPr>
              <a:t>F3G			1			5				3			3 </a:t>
            </a:r>
            <a:r>
              <a:rPr lang="fr-BE" dirty="0" err="1">
                <a:solidFill>
                  <a:srgbClr val="FFFF00"/>
                </a:solidFill>
              </a:rPr>
              <a:t>int</a:t>
            </a:r>
            <a:r>
              <a:rPr lang="fr-BE" dirty="0">
                <a:solidFill>
                  <a:srgbClr val="FFFF00"/>
                </a:solidFill>
              </a:rPr>
              <a:t>. </a:t>
            </a:r>
            <a:r>
              <a:rPr lang="fr-BE" dirty="0" err="1">
                <a:solidFill>
                  <a:srgbClr val="FFFF00"/>
                </a:solidFill>
              </a:rPr>
              <a:t>comp</a:t>
            </a:r>
            <a:r>
              <a:rPr lang="fr-BE" dirty="0">
                <a:solidFill>
                  <a:srgbClr val="FFFF00"/>
                </a:solidFill>
              </a:rPr>
              <a:t>.</a:t>
            </a:r>
          </a:p>
          <a:p>
            <a:pPr marL="36900" indent="0">
              <a:buNone/>
            </a:pPr>
            <a:r>
              <a:rPr lang="fr-BE" dirty="0">
                <a:solidFill>
                  <a:srgbClr val="FFFF00"/>
                </a:solidFill>
              </a:rPr>
              <a:t>F3K			7(8)			16				3</a:t>
            </a:r>
          </a:p>
          <a:p>
            <a:pPr marL="36900" indent="0">
              <a:buNone/>
            </a:pPr>
            <a:r>
              <a:rPr lang="fr-BE" dirty="0">
                <a:solidFill>
                  <a:srgbClr val="FFFF00"/>
                </a:solidFill>
              </a:rPr>
              <a:t>F3Q			5			12				3			</a:t>
            </a:r>
          </a:p>
          <a:p>
            <a:pPr marL="36900" indent="0">
              <a:buNone/>
            </a:pPr>
            <a:r>
              <a:rPr lang="fr-BE" dirty="0">
                <a:solidFill>
                  <a:srgbClr val="FFFF00"/>
                </a:solidFill>
              </a:rPr>
              <a:t>F4C			4			5				3</a:t>
            </a:r>
          </a:p>
          <a:p>
            <a:pPr marL="36900" indent="0">
              <a:buNone/>
            </a:pPr>
            <a:r>
              <a:rPr lang="fr-BE" dirty="0">
                <a:solidFill>
                  <a:srgbClr val="FFFF00"/>
                </a:solidFill>
              </a:rPr>
              <a:t>F5B			4			5				3</a:t>
            </a:r>
          </a:p>
          <a:p>
            <a:pPr marL="36900" indent="0">
              <a:buNone/>
            </a:pPr>
            <a:r>
              <a:rPr lang="fr-BE" dirty="0">
                <a:solidFill>
                  <a:srgbClr val="FFFF00"/>
                </a:solidFill>
              </a:rPr>
              <a:t>F5J			5 (7)			26				3</a:t>
            </a:r>
          </a:p>
          <a:p>
            <a:pPr marL="36900" indent="0">
              <a:buNone/>
            </a:pPr>
            <a:r>
              <a:rPr lang="fr-BE" dirty="0">
                <a:solidFill>
                  <a:srgbClr val="FFFF00"/>
                </a:solidFill>
              </a:rPr>
              <a:t>F9U			3			26				3</a:t>
            </a:r>
          </a:p>
          <a:p>
            <a:pPr marL="36900" indent="0">
              <a:buNone/>
            </a:pPr>
            <a:r>
              <a:rPr lang="fr-BE" dirty="0">
                <a:solidFill>
                  <a:srgbClr val="FFFF00"/>
                </a:solidFill>
              </a:rPr>
              <a:t>555			6			20				3</a:t>
            </a:r>
          </a:p>
          <a:p>
            <a:pPr marL="36900" indent="0">
              <a:buNone/>
            </a:pPr>
            <a:r>
              <a:rPr lang="fr-BE" dirty="0">
                <a:solidFill>
                  <a:srgbClr val="FFFF00"/>
                </a:solidFill>
              </a:rPr>
              <a:t>SAM		5			17				7		3 </a:t>
            </a:r>
            <a:r>
              <a:rPr lang="fr-BE" dirty="0" err="1">
                <a:solidFill>
                  <a:srgbClr val="FFFF00"/>
                </a:solidFill>
              </a:rPr>
              <a:t>sub-categories</a:t>
            </a:r>
            <a:endParaRPr lang="fr-BE" dirty="0">
              <a:solidFill>
                <a:srgbClr val="FFFF00"/>
              </a:solidFill>
            </a:endParaRPr>
          </a:p>
          <a:p>
            <a:pPr marL="36900" indent="0">
              <a:buNone/>
            </a:pPr>
            <a:r>
              <a:rPr lang="fr-BE" sz="2900" dirty="0">
                <a:solidFill>
                  <a:srgbClr val="FFFF00"/>
                </a:solidFill>
              </a:rPr>
              <a:t>Total		60		160	 </a:t>
            </a:r>
            <a:r>
              <a:rPr lang="fr-BE" sz="2300" dirty="0">
                <a:solidFill>
                  <a:srgbClr val="FFFF00"/>
                </a:solidFill>
              </a:rPr>
              <a:t>(132 last </a:t>
            </a:r>
            <a:r>
              <a:rPr lang="fr-BE" sz="2300" dirty="0" err="1">
                <a:solidFill>
                  <a:srgbClr val="FFFF00"/>
                </a:solidFill>
              </a:rPr>
              <a:t>year</a:t>
            </a:r>
            <a:r>
              <a:rPr lang="fr-BE" sz="2300" dirty="0">
                <a:solidFill>
                  <a:srgbClr val="FFFF00"/>
                </a:solidFill>
              </a:rPr>
              <a:t>)</a:t>
            </a:r>
            <a:r>
              <a:rPr lang="fr-BE" sz="2900" dirty="0">
                <a:solidFill>
                  <a:srgbClr val="FFFF00"/>
                </a:solidFill>
              </a:rPr>
              <a:t>	42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EB675C94-CA4E-555D-C6E6-17FEDC9672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BAC915-E840-45C2-BDF5-5EC58E5B6F28}" type="slidenum">
              <a:rPr lang="nl-BE" smtClean="0"/>
              <a:pPr/>
              <a:t>6</a:t>
            </a:fld>
            <a:endParaRPr lang="nl-BE"/>
          </a:p>
        </p:txBody>
      </p:sp>
      <p:pic>
        <p:nvPicPr>
          <p:cNvPr id="5" name="Image 4" descr="veste8.gif">
            <a:extLst>
              <a:ext uri="{FF2B5EF4-FFF2-40B4-BE49-F238E27FC236}">
                <a16:creationId xmlns:a16="http://schemas.microsoft.com/office/drawing/2014/main" id="{D1D4166A-26D6-8F27-055A-9F4912E1A0AE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14282" y="193025"/>
            <a:ext cx="1143008" cy="11749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68476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1475656" y="116632"/>
            <a:ext cx="7416824" cy="1371600"/>
          </a:xfrm>
        </p:spPr>
        <p:txBody>
          <a:bodyPr/>
          <a:lstStyle/>
          <a:p>
            <a:r>
              <a:rPr lang="fr-BE" err="1">
                <a:solidFill>
                  <a:srgbClr val="FF0000"/>
                </a:solidFill>
              </a:rPr>
              <a:t>Belgians</a:t>
            </a:r>
            <a:r>
              <a:rPr lang="fr-BE">
                <a:solidFill>
                  <a:srgbClr val="FF0000"/>
                </a:solidFill>
              </a:rPr>
              <a:t> at FAI Champs 2023</a:t>
            </a:r>
            <a:endParaRPr lang="en-US">
              <a:solidFill>
                <a:srgbClr val="FF0000"/>
              </a:solidFill>
            </a:endParaRPr>
          </a:p>
        </p:txBody>
      </p:sp>
      <p:sp>
        <p:nvSpPr>
          <p:cNvPr id="3075" name="Rectangle 3"/>
          <p:cNvSpPr>
            <a:spLocks noGrp="1" noChangeArrowheads="1"/>
          </p:cNvSpPr>
          <p:nvPr>
            <p:ph idx="1"/>
          </p:nvPr>
        </p:nvSpPr>
        <p:spPr>
          <a:xfrm>
            <a:off x="428596" y="1556792"/>
            <a:ext cx="8509664" cy="5040560"/>
          </a:xfrm>
        </p:spPr>
        <p:txBody>
          <a:bodyPr>
            <a:normAutofit lnSpcReduction="10000"/>
          </a:bodyPr>
          <a:lstStyle/>
          <a:p>
            <a:pPr marL="450000" lvl="1" indent="0">
              <a:buNone/>
            </a:pPr>
            <a:r>
              <a:rPr lang="fr-FR" sz="28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F1A World Champ – </a:t>
            </a:r>
            <a:r>
              <a:rPr lang="fr-FR" sz="2800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Noizé</a:t>
            </a:r>
            <a:r>
              <a:rPr lang="fr-FR" sz="28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(FRA)</a:t>
            </a:r>
          </a:p>
          <a:p>
            <a:pPr marL="810000" lvl="2" indent="0">
              <a:buNone/>
            </a:pPr>
            <a:r>
              <a:rPr lang="fr-FR" sz="24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Sander Breeman (91)						1 pilot</a:t>
            </a:r>
          </a:p>
          <a:p>
            <a:pPr marL="450000" lvl="1" indent="0">
              <a:buNone/>
            </a:pPr>
            <a:r>
              <a:rPr lang="fr-FR" sz="28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F3P World Champ  –  </a:t>
            </a:r>
            <a:r>
              <a:rPr lang="fr-FR" sz="2800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Lithuania</a:t>
            </a:r>
            <a:endParaRPr lang="fr-FR" sz="2800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10000" lvl="2" indent="0">
              <a:buNone/>
            </a:pPr>
            <a:r>
              <a:rPr lang="fr-FR" sz="24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Ignace </a:t>
            </a:r>
            <a:r>
              <a:rPr lang="fr-FR" sz="2400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Pawlenko</a:t>
            </a:r>
            <a:r>
              <a:rPr lang="fr-FR" sz="24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(9 and 11)				2 cat. 1 pilot</a:t>
            </a:r>
          </a:p>
          <a:p>
            <a:pPr marL="450000" lvl="1" indent="0">
              <a:buNone/>
            </a:pPr>
            <a:r>
              <a:rPr lang="fr-FR" sz="28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F3D World Champ - </a:t>
            </a:r>
            <a:r>
              <a:rPr lang="fr-FR" sz="2800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Netherlands</a:t>
            </a:r>
            <a:endParaRPr lang="fr-FR" sz="2800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10000" lvl="2" indent="0">
              <a:buNone/>
            </a:pPr>
            <a:r>
              <a:rPr lang="fr-FR" sz="24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Bram </a:t>
            </a:r>
            <a:r>
              <a:rPr lang="fr-FR" sz="2400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Lentjes</a:t>
            </a:r>
            <a:r>
              <a:rPr lang="fr-FR" sz="24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(7), TM Wim </a:t>
            </a:r>
            <a:r>
              <a:rPr lang="fr-FR" sz="2400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Lentjes</a:t>
            </a:r>
            <a:r>
              <a:rPr lang="fr-FR" sz="24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1 pilot</a:t>
            </a:r>
          </a:p>
          <a:p>
            <a:pPr marL="450000" lvl="1" indent="0">
              <a:buNone/>
            </a:pPr>
            <a:r>
              <a:rPr lang="fr-FR" sz="28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F9U World Champ – </a:t>
            </a:r>
            <a:r>
              <a:rPr lang="fr-FR" sz="2800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Korea</a:t>
            </a:r>
            <a:r>
              <a:rPr lang="fr-FR" sz="28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		</a:t>
            </a:r>
            <a:r>
              <a:rPr lang="fr-FR" sz="26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Complete team</a:t>
            </a:r>
          </a:p>
          <a:p>
            <a:pPr marL="810000" lvl="2" indent="0">
              <a:buNone/>
            </a:pPr>
            <a:r>
              <a:rPr lang="fr-FR" sz="24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Viktor Van der Elst (41), Max. </a:t>
            </a:r>
            <a:r>
              <a:rPr lang="fr-FR" sz="2400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Pellichero</a:t>
            </a:r>
            <a:r>
              <a:rPr lang="fr-FR" sz="24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(80), Michaël Garofalo (109)</a:t>
            </a:r>
            <a:endParaRPr lang="fr-FR" sz="2600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F8A6F7-8D84-4CA0-96DA-FDB56A7F306D}" type="slidenum">
              <a:rPr lang="nl-BE"/>
              <a:pPr/>
              <a:t>7</a:t>
            </a:fld>
            <a:endParaRPr lang="nl-BE"/>
          </a:p>
        </p:txBody>
      </p:sp>
      <p:pic>
        <p:nvPicPr>
          <p:cNvPr id="6" name="Image 5" descr="veste8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51520" y="116632"/>
            <a:ext cx="1143008" cy="117491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3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30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30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5" grpId="0" uiExpand="1" build="p" bldLvl="2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1475656" y="116632"/>
            <a:ext cx="7416824" cy="1371600"/>
          </a:xfrm>
        </p:spPr>
        <p:txBody>
          <a:bodyPr/>
          <a:lstStyle/>
          <a:p>
            <a:r>
              <a:rPr lang="fr-BE" dirty="0">
                <a:solidFill>
                  <a:srgbClr val="FF0000"/>
                </a:solidFill>
              </a:rPr>
              <a:t>FAI distinctions 2023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075" name="Rectangle 3"/>
          <p:cNvSpPr>
            <a:spLocks noGrp="1" noChangeArrowheads="1"/>
          </p:cNvSpPr>
          <p:nvPr>
            <p:ph idx="1"/>
          </p:nvPr>
        </p:nvSpPr>
        <p:spPr>
          <a:xfrm>
            <a:off x="428596" y="1556792"/>
            <a:ext cx="8509664" cy="5040560"/>
          </a:xfrm>
        </p:spPr>
        <p:txBody>
          <a:bodyPr>
            <a:normAutofit/>
          </a:bodyPr>
          <a:lstStyle/>
          <a:p>
            <a:pPr marL="810000" lvl="2" indent="0">
              <a:buNone/>
            </a:pPr>
            <a:r>
              <a:rPr lang="fr-FR" sz="36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Bram </a:t>
            </a:r>
            <a:r>
              <a:rPr lang="fr-FR" sz="3600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Lentjes</a:t>
            </a:r>
            <a:r>
              <a:rPr lang="fr-FR" sz="36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24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lvl="2">
              <a:buClr>
                <a:srgbClr val="FFFF00"/>
              </a:buClr>
            </a:pPr>
            <a:r>
              <a:rPr lang="fr-FR" sz="24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First place in FAI World Cup </a:t>
            </a:r>
            <a:r>
              <a:rPr lang="fr-FR" sz="2400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Pylon</a:t>
            </a:r>
            <a:r>
              <a:rPr lang="fr-FR" sz="24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Racing 2023</a:t>
            </a:r>
          </a:p>
          <a:p>
            <a:pPr lvl="2">
              <a:buClr>
                <a:srgbClr val="FFFF00"/>
              </a:buClr>
            </a:pPr>
            <a:r>
              <a:rPr lang="fr-FR" sz="24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First place In </a:t>
            </a:r>
            <a:r>
              <a:rPr lang="fr-FR" sz="2400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European</a:t>
            </a:r>
            <a:r>
              <a:rPr lang="fr-FR" sz="24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classification F3D </a:t>
            </a:r>
            <a:r>
              <a:rPr lang="fr-FR" sz="2400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Pylon</a:t>
            </a:r>
            <a:r>
              <a:rPr lang="fr-FR" sz="24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Racing</a:t>
            </a:r>
            <a:endParaRPr lang="fr-FR" sz="2600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F8A6F7-8D84-4CA0-96DA-FDB56A7F306D}" type="slidenum">
              <a:rPr lang="nl-BE"/>
              <a:pPr/>
              <a:t>8</a:t>
            </a:fld>
            <a:endParaRPr lang="nl-BE"/>
          </a:p>
        </p:txBody>
      </p:sp>
      <p:pic>
        <p:nvPicPr>
          <p:cNvPr id="6" name="Image 5" descr="veste8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51520" y="116632"/>
            <a:ext cx="1143008" cy="11749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22131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5" grpId="0" uiExpand="1" build="p" bldLvl="2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1475656" y="116632"/>
            <a:ext cx="7416824" cy="1371600"/>
          </a:xfrm>
        </p:spPr>
        <p:txBody>
          <a:bodyPr/>
          <a:lstStyle/>
          <a:p>
            <a:r>
              <a:rPr lang="fr-BE" dirty="0">
                <a:solidFill>
                  <a:srgbClr val="FF0000"/>
                </a:solidFill>
              </a:rPr>
              <a:t>Transition </a:t>
            </a:r>
            <a:r>
              <a:rPr lang="fr-BE" dirty="0" err="1">
                <a:solidFill>
                  <a:srgbClr val="FF0000"/>
                </a:solidFill>
              </a:rPr>
              <a:t>into</a:t>
            </a:r>
            <a:r>
              <a:rPr lang="fr-BE" dirty="0">
                <a:solidFill>
                  <a:srgbClr val="FF0000"/>
                </a:solidFill>
              </a:rPr>
              <a:t> </a:t>
            </a:r>
            <a:r>
              <a:rPr lang="fr-BE" dirty="0" err="1">
                <a:solidFill>
                  <a:srgbClr val="FF0000"/>
                </a:solidFill>
              </a:rPr>
              <a:t>year</a:t>
            </a:r>
            <a:r>
              <a:rPr lang="fr-BE" dirty="0">
                <a:solidFill>
                  <a:srgbClr val="FF0000"/>
                </a:solidFill>
              </a:rPr>
              <a:t> 2024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075" name="Rectangle 3"/>
          <p:cNvSpPr>
            <a:spLocks noGrp="1" noChangeArrowheads="1"/>
          </p:cNvSpPr>
          <p:nvPr>
            <p:ph idx="1"/>
          </p:nvPr>
        </p:nvSpPr>
        <p:spPr>
          <a:xfrm>
            <a:off x="428596" y="1556792"/>
            <a:ext cx="8509664" cy="5040560"/>
          </a:xfrm>
        </p:spPr>
        <p:txBody>
          <a:bodyPr>
            <a:normAutofit/>
          </a:bodyPr>
          <a:lstStyle/>
          <a:p>
            <a:pPr>
              <a:buClr>
                <a:srgbClr val="FFFF00"/>
              </a:buClr>
            </a:pPr>
            <a:r>
              <a:rPr lang="fr-BE" sz="2400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Presentation</a:t>
            </a:r>
            <a:r>
              <a:rPr lang="fr-BE" sz="24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new chairman of the SC : Rudy Van Cauwenbergh</a:t>
            </a:r>
          </a:p>
          <a:p>
            <a:pPr>
              <a:buClr>
                <a:srgbClr val="FFFF00"/>
              </a:buClr>
            </a:pPr>
            <a:r>
              <a:rPr lang="fr-BE" sz="2400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Presentation</a:t>
            </a:r>
            <a:r>
              <a:rPr lang="fr-BE" sz="24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new CIAM </a:t>
            </a:r>
            <a:r>
              <a:rPr lang="fr-BE" sz="2400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delegate</a:t>
            </a:r>
            <a:r>
              <a:rPr lang="fr-BE" sz="24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: Dieter Beckers</a:t>
            </a:r>
          </a:p>
          <a:p>
            <a:pPr>
              <a:buClr>
                <a:srgbClr val="FFFF00"/>
              </a:buClr>
            </a:pPr>
            <a:r>
              <a:rPr lang="fr-BE" sz="24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Change of </a:t>
            </a:r>
            <a:r>
              <a:rPr lang="fr-BE" sz="2400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adressees</a:t>
            </a:r>
            <a:r>
              <a:rPr lang="fr-BE" sz="24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- use the new </a:t>
            </a:r>
            <a:r>
              <a:rPr lang="fr-BE" sz="2400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form</a:t>
            </a:r>
            <a:r>
              <a:rPr lang="fr-BE" sz="24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BE" sz="2400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when</a:t>
            </a:r>
            <a:r>
              <a:rPr lang="fr-BE" sz="24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BE" sz="2400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reporting</a:t>
            </a:r>
            <a:r>
              <a:rPr lang="fr-BE" sz="24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BE" sz="2400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competitions</a:t>
            </a:r>
            <a:endParaRPr lang="fr-BE" sz="2400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Clr>
                <a:srgbClr val="FFFF00"/>
              </a:buClr>
            </a:pPr>
            <a:r>
              <a:rPr lang="fr-BE" sz="2400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Separate</a:t>
            </a:r>
            <a:r>
              <a:rPr lang="fr-BE" sz="24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meeting (12:30) of the Sports </a:t>
            </a:r>
            <a:r>
              <a:rPr lang="fr-BE" sz="2400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committee</a:t>
            </a:r>
            <a:r>
              <a:rPr lang="fr-BE" sz="24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to </a:t>
            </a:r>
            <a:r>
              <a:rPr lang="fr-BE" sz="2400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introduce</a:t>
            </a:r>
            <a:r>
              <a:rPr lang="fr-BE" sz="24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BE" sz="2400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revised</a:t>
            </a:r>
            <a:r>
              <a:rPr lang="fr-BE" sz="24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BE" sz="2400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procedures</a:t>
            </a:r>
            <a:endParaRPr lang="fr-BE" sz="2400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F8A6F7-8D84-4CA0-96DA-FDB56A7F306D}" type="slidenum">
              <a:rPr lang="nl-BE"/>
              <a:pPr/>
              <a:t>9</a:t>
            </a:fld>
            <a:endParaRPr lang="nl-BE"/>
          </a:p>
        </p:txBody>
      </p:sp>
      <p:pic>
        <p:nvPicPr>
          <p:cNvPr id="6" name="Image 5" descr="veste8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51520" y="116632"/>
            <a:ext cx="1143008" cy="11749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39404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5" grpId="0" uiExpand="1" build="p" bldLvl="2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rdoise">
  <a:themeElements>
    <a:clrScheme name="Nuances de gris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Ardoise">
      <a:majorFont>
        <a:latin typeface="Calisto MT" panose="02040603050505030304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alisto MT" panose="02040603050505030304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rdoise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10000"/>
              </a:schemeClr>
            </a:gs>
            <a:gs pos="100000">
              <a:schemeClr val="phClr">
                <a:tint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0000"/>
                <a:lumMod val="90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63500" dist="25400" dir="5400000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76200" dist="38100" dir="5400000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 prst="hardEdge"/>
          </a:sp3d>
        </a:effectStyle>
      </a:effectStyleLst>
      <a:bgFillStyleLst>
        <a:solidFill>
          <a:schemeClr val="phClr"/>
        </a:solidFill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shade val="80000"/>
                <a:lumMod val="80000"/>
              </a:schemeClr>
              <a:schemeClr val="phClr">
                <a:tint val="98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ate" id="{C3F70B94-7CE9-428E-ADC1-3269CC2C3385}" vid="{3F2DE9A5-64E6-437C-A389-CC4477E817E8}"/>
    </a:ext>
  </a:extLst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1250</Words>
  <Application>Microsoft Office PowerPoint</Application>
  <PresentationFormat>Affichage à l'écran (4:3)</PresentationFormat>
  <Paragraphs>137</Paragraphs>
  <Slides>16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16</vt:i4>
      </vt:variant>
    </vt:vector>
  </HeadingPairs>
  <TitlesOfParts>
    <vt:vector size="23" baseType="lpstr">
      <vt:lpstr>Adobe Garamond Pro</vt:lpstr>
      <vt:lpstr>Arial</vt:lpstr>
      <vt:lpstr>Arial Unicode MS</vt:lpstr>
      <vt:lpstr>Calisto MT</vt:lpstr>
      <vt:lpstr>Wingdings</vt:lpstr>
      <vt:lpstr>Wingdings 2</vt:lpstr>
      <vt:lpstr>Ardoise</vt:lpstr>
      <vt:lpstr>LBA - BML 2024</vt:lpstr>
      <vt:lpstr>Obituary</vt:lpstr>
      <vt:lpstr>As a reminder… Royal Decree « aeromodelling » </vt:lpstr>
      <vt:lpstr>Royal Decree implementation </vt:lpstr>
      <vt:lpstr>Overview sporting season 2023</vt:lpstr>
      <vt:lpstr>Sporting season 2023 </vt:lpstr>
      <vt:lpstr>Belgians at FAI Champs 2023</vt:lpstr>
      <vt:lpstr>FAI distinctions 2023</vt:lpstr>
      <vt:lpstr>Transition into year 2024</vt:lpstr>
      <vt:lpstr>Temploux - March 23rd 2024</vt:lpstr>
      <vt:lpstr>FAI International competitions 2024 by Belgium</vt:lpstr>
      <vt:lpstr>Championships 2024</vt:lpstr>
      <vt:lpstr>Financial aspects Teams 2024</vt:lpstr>
      <vt:lpstr>Selection for FAI championships</vt:lpstr>
      <vt:lpstr>To conclude</vt:lpstr>
      <vt:lpstr>Medals and Thanks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LBA - BML 2020</dc:title>
  <dc:creator>Robert Herzog</dc:creator>
  <cp:lastModifiedBy>Robert Herzog</cp:lastModifiedBy>
  <cp:revision>1</cp:revision>
  <dcterms:created xsi:type="dcterms:W3CDTF">2019-12-25T16:49:30Z</dcterms:created>
  <dcterms:modified xsi:type="dcterms:W3CDTF">2024-01-24T16:10:36Z</dcterms:modified>
</cp:coreProperties>
</file>